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7.xml" ContentType="application/vnd.openxmlformats-officedocument.theme+xml"/>
  <Override PartName="/ppt/slideLayouts/slideLayout21.xml" ContentType="application/vnd.openxmlformats-officedocument.presentationml.slideLayout+xml"/>
  <Override PartName="/ppt/theme/theme8.xml" ContentType="application/vnd.openxmlformats-officedocument.theme+xml"/>
  <Override PartName="/ppt/slideLayouts/slideLayout22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50" r:id="rId5"/>
    <p:sldMasterId id="2147483652" r:id="rId6"/>
    <p:sldMasterId id="2147483670" r:id="rId7"/>
    <p:sldMasterId id="2147483658" r:id="rId8"/>
    <p:sldMasterId id="2147483672" r:id="rId9"/>
    <p:sldMasterId id="2147483664" r:id="rId10"/>
    <p:sldMasterId id="2147483674" r:id="rId11"/>
    <p:sldMasterId id="2147483676" r:id="rId12"/>
  </p:sldMasterIdLst>
  <p:notesMasterIdLst>
    <p:notesMasterId r:id="rId23"/>
  </p:notesMasterIdLst>
  <p:handoutMasterIdLst>
    <p:handoutMasterId r:id="rId24"/>
  </p:handoutMasterIdLst>
  <p:sldIdLst>
    <p:sldId id="266" r:id="rId13"/>
    <p:sldId id="267" r:id="rId14"/>
    <p:sldId id="268" r:id="rId15"/>
    <p:sldId id="269" r:id="rId16"/>
    <p:sldId id="270" r:id="rId17"/>
    <p:sldId id="274" r:id="rId18"/>
    <p:sldId id="271" r:id="rId19"/>
    <p:sldId id="272" r:id="rId20"/>
    <p:sldId id="273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urston, Joel (jt9sz)" initials="T(" lastIdx="1" clrIdx="0">
    <p:extLst>
      <p:ext uri="{19B8F6BF-5375-455C-9EA6-DF929625EA0E}">
        <p15:presenceInfo xmlns:p15="http://schemas.microsoft.com/office/powerpoint/2012/main" userId="S::jt9sz@virginia.edu::0b817237-2e4a-4a07-ab95-9daea5bb59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919" autoAdjust="0"/>
  </p:normalViewPr>
  <p:slideViewPr>
    <p:cSldViewPr>
      <p:cViewPr varScale="1">
        <p:scale>
          <a:sx n="84" d="100"/>
          <a:sy n="84" d="100"/>
        </p:scale>
        <p:origin x="160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9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5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7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cinki, Allegra (ap3xx)" userId="S::ap3xx@virginia.edu::c73fc737-9d1e-4dad-ba56-800ecea05c40" providerId="AD" clId="Web-{42D68714-80B7-C2A6-C57E-366AFCF78FC9}"/>
    <pc:docChg chg="modSld">
      <pc:chgData name="Pocinki, Allegra (ap3xx)" userId="S::ap3xx@virginia.edu::c73fc737-9d1e-4dad-ba56-800ecea05c40" providerId="AD" clId="Web-{42D68714-80B7-C2A6-C57E-366AFCF78FC9}" dt="2019-06-26T20:40:34.077" v="0" actId="20577"/>
      <pc:docMkLst>
        <pc:docMk/>
      </pc:docMkLst>
      <pc:sldChg chg="modSp">
        <pc:chgData name="Pocinki, Allegra (ap3xx)" userId="S::ap3xx@virginia.edu::c73fc737-9d1e-4dad-ba56-800ecea05c40" providerId="AD" clId="Web-{42D68714-80B7-C2A6-C57E-366AFCF78FC9}" dt="2019-06-26T20:40:34.077" v="0" actId="20577"/>
        <pc:sldMkLst>
          <pc:docMk/>
          <pc:sldMk cId="1200771918" sldId="267"/>
        </pc:sldMkLst>
        <pc:spChg chg="mod">
          <ac:chgData name="Pocinki, Allegra (ap3xx)" userId="S::ap3xx@virginia.edu::c73fc737-9d1e-4dad-ba56-800ecea05c40" providerId="AD" clId="Web-{42D68714-80B7-C2A6-C57E-366AFCF78FC9}" dt="2019-06-26T20:40:34.077" v="0" actId="20577"/>
          <ac:spMkLst>
            <pc:docMk/>
            <pc:sldMk cId="1200771918" sldId="267"/>
            <ac:spMk id="4" creationId="{8968E6F7-7FC3-4190-BD45-E3789C56EA1D}"/>
          </ac:spMkLst>
        </pc:spChg>
      </pc:sldChg>
    </pc:docChg>
  </pc:docChgLst>
  <pc:docChgLst>
    <pc:chgData name="Pocinki, Allegra (ap3xx)" userId="S::ap3xx@virginia.edu::c73fc737-9d1e-4dad-ba56-800ecea05c40" providerId="AD" clId="Web-{0D2D6D4D-62A1-BFF6-6178-E7827A02971E}"/>
    <pc:docChg chg="modSld">
      <pc:chgData name="Pocinki, Allegra (ap3xx)" userId="S::ap3xx@virginia.edu::c73fc737-9d1e-4dad-ba56-800ecea05c40" providerId="AD" clId="Web-{0D2D6D4D-62A1-BFF6-6178-E7827A02971E}" dt="2019-06-26T18:29:03.991" v="97" actId="20577"/>
      <pc:docMkLst>
        <pc:docMk/>
      </pc:docMkLst>
      <pc:sldChg chg="modSp">
        <pc:chgData name="Pocinki, Allegra (ap3xx)" userId="S::ap3xx@virginia.edu::c73fc737-9d1e-4dad-ba56-800ecea05c40" providerId="AD" clId="Web-{0D2D6D4D-62A1-BFF6-6178-E7827A02971E}" dt="2019-06-26T18:18:28.615" v="2" actId="20577"/>
        <pc:sldMkLst>
          <pc:docMk/>
          <pc:sldMk cId="3760057622" sldId="266"/>
        </pc:sldMkLst>
        <pc:spChg chg="mod">
          <ac:chgData name="Pocinki, Allegra (ap3xx)" userId="S::ap3xx@virginia.edu::c73fc737-9d1e-4dad-ba56-800ecea05c40" providerId="AD" clId="Web-{0D2D6D4D-62A1-BFF6-6178-E7827A02971E}" dt="2019-06-26T18:18:22.224" v="0" actId="20577"/>
          <ac:spMkLst>
            <pc:docMk/>
            <pc:sldMk cId="3760057622" sldId="266"/>
            <ac:spMk id="2" creationId="{867646A7-F4F3-43B2-8005-E2E312850547}"/>
          </ac:spMkLst>
        </pc:spChg>
        <pc:spChg chg="mod">
          <ac:chgData name="Pocinki, Allegra (ap3xx)" userId="S::ap3xx@virginia.edu::c73fc737-9d1e-4dad-ba56-800ecea05c40" providerId="AD" clId="Web-{0D2D6D4D-62A1-BFF6-6178-E7827A02971E}" dt="2019-06-26T18:18:25.271" v="1" actId="20577"/>
          <ac:spMkLst>
            <pc:docMk/>
            <pc:sldMk cId="3760057622" sldId="266"/>
            <ac:spMk id="5" creationId="{067A7AB4-A1CE-4401-85FB-245DEEED00A7}"/>
          </ac:spMkLst>
        </pc:spChg>
        <pc:spChg chg="mod">
          <ac:chgData name="Pocinki, Allegra (ap3xx)" userId="S::ap3xx@virginia.edu::c73fc737-9d1e-4dad-ba56-800ecea05c40" providerId="AD" clId="Web-{0D2D6D4D-62A1-BFF6-6178-E7827A02971E}" dt="2019-06-26T18:18:28.615" v="2" actId="20577"/>
          <ac:spMkLst>
            <pc:docMk/>
            <pc:sldMk cId="3760057622" sldId="266"/>
            <ac:spMk id="6" creationId="{2D7DDD14-38AF-455C-B5FC-A9563F604A66}"/>
          </ac:spMkLst>
        </pc:spChg>
      </pc:sldChg>
      <pc:sldChg chg="modSp">
        <pc:chgData name="Pocinki, Allegra (ap3xx)" userId="S::ap3xx@virginia.edu::c73fc737-9d1e-4dad-ba56-800ecea05c40" providerId="AD" clId="Web-{0D2D6D4D-62A1-BFF6-6178-E7827A02971E}" dt="2019-06-26T18:18:36.412" v="3" actId="20577"/>
        <pc:sldMkLst>
          <pc:docMk/>
          <pc:sldMk cId="1200771918" sldId="267"/>
        </pc:sldMkLst>
        <pc:spChg chg="mod">
          <ac:chgData name="Pocinki, Allegra (ap3xx)" userId="S::ap3xx@virginia.edu::c73fc737-9d1e-4dad-ba56-800ecea05c40" providerId="AD" clId="Web-{0D2D6D4D-62A1-BFF6-6178-E7827A02971E}" dt="2019-06-26T18:18:36.412" v="3" actId="20577"/>
          <ac:spMkLst>
            <pc:docMk/>
            <pc:sldMk cId="1200771918" sldId="267"/>
            <ac:spMk id="3" creationId="{F5A8AD4F-A956-4F5B-9379-C58CD785EEFC}"/>
          </ac:spMkLst>
        </pc:spChg>
      </pc:sldChg>
      <pc:sldChg chg="modSp">
        <pc:chgData name="Pocinki, Allegra (ap3xx)" userId="S::ap3xx@virginia.edu::c73fc737-9d1e-4dad-ba56-800ecea05c40" providerId="AD" clId="Web-{0D2D6D4D-62A1-BFF6-6178-E7827A02971E}" dt="2019-06-26T18:26:26.378" v="4" actId="20577"/>
        <pc:sldMkLst>
          <pc:docMk/>
          <pc:sldMk cId="167434394" sldId="268"/>
        </pc:sldMkLst>
        <pc:spChg chg="mod">
          <ac:chgData name="Pocinki, Allegra (ap3xx)" userId="S::ap3xx@virginia.edu::c73fc737-9d1e-4dad-ba56-800ecea05c40" providerId="AD" clId="Web-{0D2D6D4D-62A1-BFF6-6178-E7827A02971E}" dt="2019-06-26T18:26:26.378" v="4" actId="20577"/>
          <ac:spMkLst>
            <pc:docMk/>
            <pc:sldMk cId="167434394" sldId="268"/>
            <ac:spMk id="60" creationId="{D2C813E7-37B0-45D1-AEC0-4BBE6518D205}"/>
          </ac:spMkLst>
        </pc:spChg>
      </pc:sldChg>
      <pc:sldChg chg="modSp">
        <pc:chgData name="Pocinki, Allegra (ap3xx)" userId="S::ap3xx@virginia.edu::c73fc737-9d1e-4dad-ba56-800ecea05c40" providerId="AD" clId="Web-{0D2D6D4D-62A1-BFF6-6178-E7827A02971E}" dt="2019-06-26T18:26:35.019" v="5" actId="20577"/>
        <pc:sldMkLst>
          <pc:docMk/>
          <pc:sldMk cId="1490237974" sldId="270"/>
        </pc:sldMkLst>
        <pc:spChg chg="mod">
          <ac:chgData name="Pocinki, Allegra (ap3xx)" userId="S::ap3xx@virginia.edu::c73fc737-9d1e-4dad-ba56-800ecea05c40" providerId="AD" clId="Web-{0D2D6D4D-62A1-BFF6-6178-E7827A02971E}" dt="2019-06-26T18:26:35.019" v="5" actId="20577"/>
          <ac:spMkLst>
            <pc:docMk/>
            <pc:sldMk cId="1490237974" sldId="270"/>
            <ac:spMk id="2" creationId="{2AAB16C4-33AF-4BFA-ADC5-E0A3CF10247B}"/>
          </ac:spMkLst>
        </pc:spChg>
      </pc:sldChg>
      <pc:sldChg chg="modSp">
        <pc:chgData name="Pocinki, Allegra (ap3xx)" userId="S::ap3xx@virginia.edu::c73fc737-9d1e-4dad-ba56-800ecea05c40" providerId="AD" clId="Web-{0D2D6D4D-62A1-BFF6-6178-E7827A02971E}" dt="2019-06-26T18:27:04.863" v="11" actId="1076"/>
        <pc:sldMkLst>
          <pc:docMk/>
          <pc:sldMk cId="35934114" sldId="271"/>
        </pc:sldMkLst>
        <pc:spChg chg="mod">
          <ac:chgData name="Pocinki, Allegra (ap3xx)" userId="S::ap3xx@virginia.edu::c73fc737-9d1e-4dad-ba56-800ecea05c40" providerId="AD" clId="Web-{0D2D6D4D-62A1-BFF6-6178-E7827A02971E}" dt="2019-06-26T18:26:51.566" v="7" actId="20577"/>
          <ac:spMkLst>
            <pc:docMk/>
            <pc:sldMk cId="35934114" sldId="271"/>
            <ac:spMk id="2" creationId="{BA38DB09-172D-45FB-BBA7-37F63D5D1571}"/>
          </ac:spMkLst>
        </pc:spChg>
        <pc:spChg chg="mod">
          <ac:chgData name="Pocinki, Allegra (ap3xx)" userId="S::ap3xx@virginia.edu::c73fc737-9d1e-4dad-ba56-800ecea05c40" providerId="AD" clId="Web-{0D2D6D4D-62A1-BFF6-6178-E7827A02971E}" dt="2019-06-26T18:27:04.863" v="11" actId="1076"/>
          <ac:spMkLst>
            <pc:docMk/>
            <pc:sldMk cId="35934114" sldId="271"/>
            <ac:spMk id="6" creationId="{C6D1C8C8-1DB8-4462-A5C2-7D86D303F62C}"/>
          </ac:spMkLst>
        </pc:spChg>
      </pc:sldChg>
      <pc:sldChg chg="modSp">
        <pc:chgData name="Pocinki, Allegra (ap3xx)" userId="S::ap3xx@virginia.edu::c73fc737-9d1e-4dad-ba56-800ecea05c40" providerId="AD" clId="Web-{0D2D6D4D-62A1-BFF6-6178-E7827A02971E}" dt="2019-06-26T18:29:03.991" v="97" actId="20577"/>
        <pc:sldMkLst>
          <pc:docMk/>
          <pc:sldMk cId="4034142520" sldId="272"/>
        </pc:sldMkLst>
        <pc:spChg chg="mod">
          <ac:chgData name="Pocinki, Allegra (ap3xx)" userId="S::ap3xx@virginia.edu::c73fc737-9d1e-4dad-ba56-800ecea05c40" providerId="AD" clId="Web-{0D2D6D4D-62A1-BFF6-6178-E7827A02971E}" dt="2019-06-26T18:27:11.660" v="12" actId="20577"/>
          <ac:spMkLst>
            <pc:docMk/>
            <pc:sldMk cId="4034142520" sldId="272"/>
            <ac:spMk id="2" creationId="{2DC8EE6F-6D56-4F86-824C-0F4F6FFE1DCE}"/>
          </ac:spMkLst>
        </pc:spChg>
        <pc:spChg chg="mod">
          <ac:chgData name="Pocinki, Allegra (ap3xx)" userId="S::ap3xx@virginia.edu::c73fc737-9d1e-4dad-ba56-800ecea05c40" providerId="AD" clId="Web-{0D2D6D4D-62A1-BFF6-6178-E7827A02971E}" dt="2019-06-26T18:29:03.991" v="97" actId="20577"/>
          <ac:spMkLst>
            <pc:docMk/>
            <pc:sldMk cId="4034142520" sldId="272"/>
            <ac:spMk id="4" creationId="{DE9F1A55-8B90-48C6-A83F-FA99656F9FC8}"/>
          </ac:spMkLst>
        </pc:spChg>
      </pc:sldChg>
      <pc:sldChg chg="modSp">
        <pc:chgData name="Pocinki, Allegra (ap3xx)" userId="S::ap3xx@virginia.edu::c73fc737-9d1e-4dad-ba56-800ecea05c40" providerId="AD" clId="Web-{0D2D6D4D-62A1-BFF6-6178-E7827A02971E}" dt="2019-06-26T18:27:21.582" v="13" actId="20577"/>
        <pc:sldMkLst>
          <pc:docMk/>
          <pc:sldMk cId="606176995" sldId="273"/>
        </pc:sldMkLst>
        <pc:spChg chg="mod">
          <ac:chgData name="Pocinki, Allegra (ap3xx)" userId="S::ap3xx@virginia.edu::c73fc737-9d1e-4dad-ba56-800ecea05c40" providerId="AD" clId="Web-{0D2D6D4D-62A1-BFF6-6178-E7827A02971E}" dt="2019-06-26T18:27:21.582" v="13" actId="20577"/>
          <ac:spMkLst>
            <pc:docMk/>
            <pc:sldMk cId="606176995" sldId="273"/>
            <ac:spMk id="2" creationId="{9BE1669F-A57D-4ABF-866B-F44EDB2AF64E}"/>
          </ac:spMkLst>
        </pc:spChg>
      </pc:sldChg>
      <pc:sldChg chg="modSp">
        <pc:chgData name="Pocinki, Allegra (ap3xx)" userId="S::ap3xx@virginia.edu::c73fc737-9d1e-4dad-ba56-800ecea05c40" providerId="AD" clId="Web-{0D2D6D4D-62A1-BFF6-6178-E7827A02971E}" dt="2019-06-26T18:26:42.066" v="6" actId="20577"/>
        <pc:sldMkLst>
          <pc:docMk/>
          <pc:sldMk cId="1303070821" sldId="274"/>
        </pc:sldMkLst>
        <pc:spChg chg="mod">
          <ac:chgData name="Pocinki, Allegra (ap3xx)" userId="S::ap3xx@virginia.edu::c73fc737-9d1e-4dad-ba56-800ecea05c40" providerId="AD" clId="Web-{0D2D6D4D-62A1-BFF6-6178-E7827A02971E}" dt="2019-06-26T18:26:42.066" v="6" actId="20577"/>
          <ac:spMkLst>
            <pc:docMk/>
            <pc:sldMk cId="1303070821" sldId="274"/>
            <ac:spMk id="2" creationId="{1A3BFAA0-26F2-40E6-8048-725055847CFF}"/>
          </ac:spMkLst>
        </pc:spChg>
      </pc:sldChg>
      <pc:sldChg chg="modSp">
        <pc:chgData name="Pocinki, Allegra (ap3xx)" userId="S::ap3xx@virginia.edu::c73fc737-9d1e-4dad-ba56-800ecea05c40" providerId="AD" clId="Web-{0D2D6D4D-62A1-BFF6-6178-E7827A02971E}" dt="2019-06-26T18:27:26.551" v="14" actId="20577"/>
        <pc:sldMkLst>
          <pc:docMk/>
          <pc:sldMk cId="4289714650" sldId="275"/>
        </pc:sldMkLst>
        <pc:spChg chg="mod">
          <ac:chgData name="Pocinki, Allegra (ap3xx)" userId="S::ap3xx@virginia.edu::c73fc737-9d1e-4dad-ba56-800ecea05c40" providerId="AD" clId="Web-{0D2D6D4D-62A1-BFF6-6178-E7827A02971E}" dt="2019-06-26T18:27:26.551" v="14" actId="20577"/>
          <ac:spMkLst>
            <pc:docMk/>
            <pc:sldMk cId="4289714650" sldId="275"/>
            <ac:spMk id="2" creationId="{C061A709-BE99-49F7-97EE-E4184FC150E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9ADF0D-4E3C-824B-B4C4-0F0207B029C3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0CBC41-3838-4B45-8A94-E57234916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388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C7A0F2-2E8A-2448-9FE7-271D4943A144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E8C4F-731C-F24D-9A9E-B4D5C84CE4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1978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js.gov/content/pub/pdf/p17.pdf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vadoc.virginia.gov/about/facts/research/recidivism/recidivism-at-a-glance-may2019.pdf" TargetMode="External"/><Relationship Id="rId4" Type="http://schemas.openxmlformats.org/officeDocument/2006/relationships/hyperlink" Target="https://www.bjs.gov/content/pub/pdf/rprts05p0510.pdf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national: incarceration </a:t>
            </a:r>
            <a:r>
              <a:rPr lang="en-US" dirty="0">
                <a:hlinkClick r:id="rId3"/>
              </a:rPr>
              <a:t>https://www.bjs.gov/content/pub/pdf/p17.pdf</a:t>
            </a:r>
            <a:endParaRPr lang="en-US" dirty="0"/>
          </a:p>
          <a:p>
            <a:r>
              <a:rPr lang="en-US" dirty="0" err="1"/>
              <a:t>rearrest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https://www.bjs.gov/content/pub/pdf/rprts05p0510.pdf</a:t>
            </a:r>
            <a:r>
              <a:rPr lang="en-US" dirty="0"/>
              <a:t>; </a:t>
            </a:r>
            <a:r>
              <a:rPr lang="en-US" dirty="0">
                <a:hlinkClick r:id="rId5"/>
              </a:rPr>
              <a:t>https://vadoc.virginia.gov/about/facts/research/recidivism/recidivism-at-a-glance-may2019.pdf</a:t>
            </a:r>
            <a:endParaRPr lang="en-US" dirty="0"/>
          </a:p>
          <a:p>
            <a:r>
              <a:rPr lang="en-US" dirty="0"/>
              <a:t>inmates released </a:t>
            </a:r>
            <a:r>
              <a:rPr lang="en-US" dirty="0">
                <a:hlinkClick r:id="rId3"/>
              </a:rPr>
              <a:t>https://www.bjs.gov/content/pub/pdf/p17.pdf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E8C4F-731C-F24D-9A9E-B4D5C84CE4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3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82757"/>
            <a:ext cx="12192000" cy="732883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5400">
                <a:solidFill>
                  <a:schemeClr val="bg1"/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PRESENTATION TITLE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1289" y="2415639"/>
            <a:ext cx="12192000" cy="773112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4400" baseline="0">
                <a:solidFill>
                  <a:schemeClr val="bg1"/>
                </a:solidFill>
                <a:latin typeface="ITC Franklin Gothic Std Demi Extra Compressed"/>
              </a:defRPr>
            </a:lvl1pPr>
          </a:lstStyle>
          <a:p>
            <a:pPr lvl="0"/>
            <a:r>
              <a:rPr lang="en-US"/>
              <a:t>Subtitle Here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2095" y="3644103"/>
            <a:ext cx="12192000" cy="419581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2800" baseline="0">
                <a:solidFill>
                  <a:schemeClr val="bg1"/>
                </a:solidFill>
                <a:latin typeface="ITC Franklin Gothic Std Book Compressed"/>
              </a:defRPr>
            </a:lvl1pPr>
          </a:lstStyle>
          <a:p>
            <a:pPr lvl="0"/>
            <a:r>
              <a:rPr lang="en-US"/>
              <a:t>OPTIONAL AUTHOR NAME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063684"/>
            <a:ext cx="12192000" cy="346075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600" b="0" i="1" baseline="0">
                <a:solidFill>
                  <a:schemeClr val="bg1"/>
                </a:solidFill>
                <a:latin typeface="ITC Franklin Gothic Std Book"/>
              </a:defRPr>
            </a:lvl1pPr>
          </a:lstStyle>
          <a:p>
            <a:pPr lvl="0"/>
            <a:r>
              <a:rPr lang="en-US"/>
              <a:t>August 27th, 2016</a:t>
            </a:r>
          </a:p>
        </p:txBody>
      </p:sp>
    </p:spTree>
    <p:extLst>
      <p:ext uri="{BB962C8B-B14F-4D97-AF65-F5344CB8AC3E}">
        <p14:creationId xmlns:p14="http://schemas.microsoft.com/office/powerpoint/2010/main" val="49114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38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14069"/>
            <a:ext cx="12192000" cy="50815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accent6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LONG PARAGRAPH TEMPLATE TITLE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45585" y="1817688"/>
            <a:ext cx="5419628" cy="3567112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Quisquety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ornare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un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sapien</a:t>
            </a:r>
            <a:r>
              <a:rPr lang="en-US"/>
              <a:t>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6284386" y="1817688"/>
            <a:ext cx="5264149" cy="3567112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et,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et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7523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006426" y="1689100"/>
            <a:ext cx="4240107" cy="4013200"/>
          </a:xfrm>
          <a:prstGeom prst="rect">
            <a:avLst/>
          </a:prstGeom>
        </p:spPr>
        <p:txBody>
          <a:bodyPr vert="horz"/>
          <a:lstStyle>
            <a:lvl1pPr marL="342900" indent="-342900">
              <a:buFont typeface="Arial"/>
              <a:buChar char="•"/>
              <a:defRPr sz="2000" baseline="0">
                <a:solidFill>
                  <a:schemeClr val="tx2">
                    <a:lumMod val="75000"/>
                  </a:schemeClr>
                </a:solidFill>
                <a:latin typeface="ITC Franklin Gothic Std Book Compressed"/>
              </a:defRPr>
            </a:lvl1pPr>
          </a:lstStyle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  <a:p>
            <a:pPr lvl="0"/>
            <a:r>
              <a:rPr lang="en-US"/>
              <a:t>Et Su </a:t>
            </a:r>
            <a:r>
              <a:rPr lang="en-US" err="1"/>
              <a:t>Domine</a:t>
            </a:r>
            <a:r>
              <a:rPr lang="en-US"/>
              <a:t> Antes</a:t>
            </a:r>
          </a:p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  <a:p>
            <a:pPr lvl="0"/>
            <a:r>
              <a:rPr lang="en-US"/>
              <a:t>Et Su </a:t>
            </a:r>
            <a:r>
              <a:rPr lang="en-US" err="1"/>
              <a:t>Domine</a:t>
            </a:r>
            <a:r>
              <a:rPr lang="en-US"/>
              <a:t> Antes</a:t>
            </a:r>
          </a:p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22300"/>
            <a:ext cx="12192000" cy="4572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tx2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TITLE FOR A LIST HERE</a:t>
            </a:r>
          </a:p>
        </p:txBody>
      </p:sp>
    </p:spTree>
    <p:extLst>
      <p:ext uri="{BB962C8B-B14F-4D97-AF65-F5344CB8AC3E}">
        <p14:creationId xmlns:p14="http://schemas.microsoft.com/office/powerpoint/2010/main" val="659690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sh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14069"/>
            <a:ext cx="12192000" cy="50815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accent6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SHORT PARAGRAPH TEMPLATE TITLE</a:t>
            </a:r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930400" y="1816100"/>
            <a:ext cx="8263467" cy="227330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Quisquety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ornare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un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sapien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non ant. Lore </a:t>
            </a:r>
            <a:r>
              <a:rPr lang="en-US" err="1"/>
              <a:t>ipsum</a:t>
            </a:r>
            <a:r>
              <a:rPr lang="en-US"/>
              <a:t> </a:t>
            </a:r>
            <a:r>
              <a:rPr lang="en-US" err="1"/>
              <a:t>lunpt</a:t>
            </a:r>
            <a:r>
              <a:rPr lang="en-US"/>
              <a:t> and </a:t>
            </a:r>
            <a:r>
              <a:rPr lang="en-US" err="1"/>
              <a:t>ishlam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51209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22300"/>
            <a:ext cx="12192000" cy="4572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tx2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TITLE FOR A TABLE HERE</a:t>
            </a:r>
          </a:p>
        </p:txBody>
      </p:sp>
    </p:spTree>
    <p:extLst>
      <p:ext uri="{BB962C8B-B14F-4D97-AF65-F5344CB8AC3E}">
        <p14:creationId xmlns:p14="http://schemas.microsoft.com/office/powerpoint/2010/main" val="25833083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2: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5976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3: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421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3: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223669"/>
            <a:ext cx="12192000" cy="50815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accent6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LONG PARAGRAPH TEMPLATE TITLE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45585" y="2185434"/>
            <a:ext cx="5419628" cy="349146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Quisquety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ornare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un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sapien</a:t>
            </a:r>
            <a:r>
              <a:rPr lang="en-US"/>
              <a:t>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6284386" y="2185434"/>
            <a:ext cx="5264149" cy="349146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et,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et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.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440267" y="2133600"/>
            <a:ext cx="246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796938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3: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219200"/>
            <a:ext cx="12192000" cy="4572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tx2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TITLE FOR A LIST HERE</a:t>
            </a:r>
          </a:p>
        </p:txBody>
      </p:sp>
      <p:sp>
        <p:nvSpPr>
          <p:cNvPr id="9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006426" y="2006600"/>
            <a:ext cx="4240107" cy="3886200"/>
          </a:xfrm>
          <a:prstGeom prst="rect">
            <a:avLst/>
          </a:prstGeom>
        </p:spPr>
        <p:txBody>
          <a:bodyPr vert="horz"/>
          <a:lstStyle>
            <a:lvl1pPr marL="342900" indent="-342900">
              <a:buFont typeface="Arial"/>
              <a:buChar char="•"/>
              <a:defRPr sz="2000" baseline="0">
                <a:solidFill>
                  <a:schemeClr val="tx2">
                    <a:lumMod val="75000"/>
                  </a:schemeClr>
                </a:solidFill>
                <a:latin typeface="ITC Franklin Gothic Std Book Compressed"/>
              </a:defRPr>
            </a:lvl1pPr>
          </a:lstStyle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  <a:p>
            <a:pPr lvl="0"/>
            <a:r>
              <a:rPr lang="en-US"/>
              <a:t>Et Su </a:t>
            </a:r>
            <a:r>
              <a:rPr lang="en-US" err="1"/>
              <a:t>Domine</a:t>
            </a:r>
            <a:r>
              <a:rPr lang="en-US"/>
              <a:t> Antes</a:t>
            </a:r>
          </a:p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  <a:p>
            <a:pPr lvl="0"/>
            <a:r>
              <a:rPr lang="en-US"/>
              <a:t>Et Su </a:t>
            </a:r>
            <a:r>
              <a:rPr lang="en-US" err="1"/>
              <a:t>Domine</a:t>
            </a:r>
            <a:r>
              <a:rPr lang="en-US"/>
              <a:t> Antes</a:t>
            </a:r>
          </a:p>
          <a:p>
            <a:pPr lvl="0"/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Ipsum</a:t>
            </a:r>
            <a:r>
              <a:rPr lang="en-US"/>
              <a:t> Dolor </a:t>
            </a:r>
          </a:p>
          <a:p>
            <a:pPr lvl="0"/>
            <a:r>
              <a:rPr lang="en-US" err="1"/>
              <a:t>Ishnack</a:t>
            </a:r>
            <a:r>
              <a:rPr lang="en-US"/>
              <a:t> Mansions Epson</a:t>
            </a:r>
          </a:p>
        </p:txBody>
      </p:sp>
    </p:spTree>
    <p:extLst>
      <p:ext uri="{BB962C8B-B14F-4D97-AF65-F5344CB8AC3E}">
        <p14:creationId xmlns:p14="http://schemas.microsoft.com/office/powerpoint/2010/main" val="22456473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3: sh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236369"/>
            <a:ext cx="12192000" cy="50815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accent6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SHORT PARAGRAPH TEMPLATE TITLE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930400" y="2298700"/>
            <a:ext cx="8263467" cy="227330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Quisquety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ornare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un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sapien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non ant. Lore </a:t>
            </a:r>
            <a:r>
              <a:rPr lang="en-US" err="1"/>
              <a:t>ipsum</a:t>
            </a:r>
            <a:r>
              <a:rPr lang="en-US"/>
              <a:t> </a:t>
            </a:r>
            <a:r>
              <a:rPr lang="en-US" err="1"/>
              <a:t>lunpt</a:t>
            </a:r>
            <a:r>
              <a:rPr lang="en-US"/>
              <a:t> and </a:t>
            </a:r>
            <a:r>
              <a:rPr lang="en-US" err="1"/>
              <a:t>ishlam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53803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5607897" y="1473518"/>
            <a:ext cx="6431704" cy="521938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4400" baseline="3000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Extra Compressed"/>
              </a:defRPr>
            </a:lvl1pPr>
          </a:lstStyle>
          <a:p>
            <a:pPr lvl="0"/>
            <a:r>
              <a:rPr lang="en-US"/>
              <a:t>1. Introduction Title Placed Here</a:t>
            </a:r>
          </a:p>
          <a:p>
            <a:pPr lvl="0"/>
            <a:r>
              <a:rPr lang="en-US"/>
              <a:t>2. Purpose Title Here</a:t>
            </a:r>
          </a:p>
          <a:p>
            <a:pPr lvl="0"/>
            <a:r>
              <a:rPr lang="en-US"/>
              <a:t>3. Description Title Would Go Here</a:t>
            </a:r>
          </a:p>
          <a:p>
            <a:pPr lvl="0"/>
            <a:r>
              <a:rPr lang="en-US"/>
              <a:t>4. </a:t>
            </a:r>
            <a:r>
              <a:rPr lang="en-US" err="1"/>
              <a:t>Lorem</a:t>
            </a:r>
            <a:r>
              <a:rPr lang="en-US"/>
              <a:t> </a:t>
            </a:r>
            <a:r>
              <a:rPr lang="en-US" err="1"/>
              <a:t>Etam</a:t>
            </a:r>
            <a:r>
              <a:rPr lang="en-US"/>
              <a:t> Would Go Here</a:t>
            </a:r>
          </a:p>
          <a:p>
            <a:pPr lvl="0"/>
            <a:r>
              <a:rPr lang="en-US"/>
              <a:t>5. </a:t>
            </a:r>
            <a:r>
              <a:rPr lang="en-US" err="1"/>
              <a:t>Ipsum</a:t>
            </a:r>
            <a:r>
              <a:rPr lang="en-US"/>
              <a:t> Dolor Would Go Here</a:t>
            </a:r>
          </a:p>
          <a:p>
            <a:pPr lvl="0"/>
            <a:r>
              <a:rPr lang="en-US"/>
              <a:t>6. Methodology Would Be Placed Here</a:t>
            </a:r>
          </a:p>
          <a:p>
            <a:pPr lvl="0"/>
            <a:r>
              <a:rPr lang="en-US"/>
              <a:t>7. Research Title Would Go Here</a:t>
            </a:r>
          </a:p>
          <a:p>
            <a:pPr lvl="0"/>
            <a:r>
              <a:rPr lang="en-US"/>
              <a:t>8. Findings Another Title Would Go Here</a:t>
            </a:r>
          </a:p>
        </p:txBody>
      </p:sp>
    </p:spTree>
    <p:extLst>
      <p:ext uri="{BB962C8B-B14F-4D97-AF65-F5344CB8AC3E}">
        <p14:creationId xmlns:p14="http://schemas.microsoft.com/office/powerpoint/2010/main" val="35308230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3: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244600"/>
            <a:ext cx="12192000" cy="4572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tx2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TITLE FOR A TABLE HERE</a:t>
            </a:r>
          </a:p>
        </p:txBody>
      </p:sp>
    </p:spTree>
    <p:extLst>
      <p:ext uri="{BB962C8B-B14F-4D97-AF65-F5344CB8AC3E}">
        <p14:creationId xmlns:p14="http://schemas.microsoft.com/office/powerpoint/2010/main" val="9999677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3: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47758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185333" y="660400"/>
            <a:ext cx="9939867" cy="49657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baseline="0"/>
            </a:lvl1pPr>
          </a:lstStyle>
          <a:p>
            <a:r>
              <a:rPr lang="en-US"/>
              <a:t>Drag/Insert Image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185334" y="5786967"/>
            <a:ext cx="6468533" cy="40216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chemeClr val="tx2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TITLE FOR IMAGE HERE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1185333" y="6189127"/>
            <a:ext cx="9939867" cy="35560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400" baseline="0">
                <a:solidFill>
                  <a:schemeClr val="tx2">
                    <a:lumMod val="75000"/>
                  </a:schemeClr>
                </a:solidFill>
                <a:latin typeface="ITC Franklin Gothic Std Book Compressed"/>
              </a:defRPr>
            </a:lvl1pPr>
          </a:lstStyle>
          <a:p>
            <a:pPr lvl="0"/>
            <a:r>
              <a:rPr lang="en-US"/>
              <a:t>Subtitle And Description For Image Here</a:t>
            </a:r>
          </a:p>
        </p:txBody>
      </p:sp>
    </p:spTree>
    <p:extLst>
      <p:ext uri="{BB962C8B-B14F-4D97-AF65-F5344CB8AC3E}">
        <p14:creationId xmlns:p14="http://schemas.microsoft.com/office/powerpoint/2010/main" val="1319562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1: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225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BE895-3FD5-4160-BFE9-DD8E46148C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10515600" cy="625475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6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 dirty="0"/>
              <a:t>LONG PARAGRAPH TEMPLATE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1111D1-7250-4531-91C9-BADFF150A9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9648506-7D9F-430B-8E57-4B900BBA5F4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143000"/>
            <a:ext cx="10515600" cy="46482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897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1: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14069"/>
            <a:ext cx="12192000" cy="50815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accent6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 dirty="0"/>
              <a:t>LONG PARAGRAPH TEMPLATE TITLE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45585" y="1817688"/>
            <a:ext cx="5419628" cy="3567112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Quisquety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ornare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un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sapien</a:t>
            </a:r>
            <a:r>
              <a:rPr lang="en-US"/>
              <a:t>.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6284386" y="1817688"/>
            <a:ext cx="5264149" cy="3567112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puri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et,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et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.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85" y="64602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aseline="0">
                <a:solidFill>
                  <a:schemeClr val="bg1"/>
                </a:solidFill>
                <a:latin typeface="ITC Franklin Gothic Std Book Extra Compressed"/>
              </a:defRPr>
            </a:lvl1pPr>
          </a:lstStyle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61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1: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622300"/>
            <a:ext cx="12192000" cy="4572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tx2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TITLE FOR A LIST HERE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006426" y="1689100"/>
            <a:ext cx="4240107" cy="4013200"/>
          </a:xfrm>
          <a:prstGeom prst="rect">
            <a:avLst/>
          </a:prstGeom>
        </p:spPr>
        <p:txBody>
          <a:bodyPr vert="horz"/>
          <a:lstStyle>
            <a:lvl1pPr marL="342900" indent="-342900">
              <a:buFont typeface="Arial"/>
              <a:buChar char="•"/>
              <a:defRPr sz="2000" baseline="0">
                <a:solidFill>
                  <a:schemeClr val="tx2">
                    <a:lumMod val="75000"/>
                  </a:schemeClr>
                </a:solidFill>
                <a:latin typeface="ITC Franklin Gothic Std Book Compressed"/>
              </a:defRPr>
            </a:lvl1pPr>
          </a:lstStyle>
          <a:p>
            <a:pPr lvl="0"/>
            <a:r>
              <a:rPr lang="en-US" dirty="0"/>
              <a:t>Lorem Ipsum Dolor </a:t>
            </a:r>
          </a:p>
          <a:p>
            <a:pPr lvl="0"/>
            <a:r>
              <a:rPr lang="en-US" dirty="0" err="1"/>
              <a:t>Ishnack</a:t>
            </a:r>
            <a:r>
              <a:rPr lang="en-US" dirty="0"/>
              <a:t> Mansions Epson</a:t>
            </a:r>
          </a:p>
          <a:p>
            <a:pPr lvl="0"/>
            <a:r>
              <a:rPr lang="en-US" dirty="0"/>
              <a:t>Et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Domine</a:t>
            </a:r>
            <a:r>
              <a:rPr lang="en-US" dirty="0"/>
              <a:t> Antes</a:t>
            </a:r>
          </a:p>
          <a:p>
            <a:pPr lvl="0"/>
            <a:r>
              <a:rPr lang="en-US" dirty="0"/>
              <a:t>Lorem Ipsum Dolor </a:t>
            </a:r>
          </a:p>
          <a:p>
            <a:pPr lvl="0"/>
            <a:r>
              <a:rPr lang="en-US" dirty="0" err="1"/>
              <a:t>Ishnack</a:t>
            </a:r>
            <a:r>
              <a:rPr lang="en-US" dirty="0"/>
              <a:t> Mansions Epson</a:t>
            </a:r>
          </a:p>
          <a:p>
            <a:pPr lvl="0"/>
            <a:r>
              <a:rPr lang="en-US" dirty="0"/>
              <a:t>Lorem Ipsum Dolor </a:t>
            </a:r>
          </a:p>
          <a:p>
            <a:pPr lvl="0"/>
            <a:r>
              <a:rPr lang="en-US" dirty="0" err="1"/>
              <a:t>Ishnack</a:t>
            </a:r>
            <a:r>
              <a:rPr lang="en-US" dirty="0"/>
              <a:t> Mansions Epson</a:t>
            </a:r>
          </a:p>
          <a:p>
            <a:pPr lvl="0"/>
            <a:r>
              <a:rPr lang="en-US" dirty="0"/>
              <a:t>Et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Domine</a:t>
            </a:r>
            <a:r>
              <a:rPr lang="en-US" dirty="0"/>
              <a:t> Antes</a:t>
            </a:r>
          </a:p>
          <a:p>
            <a:pPr lvl="0"/>
            <a:r>
              <a:rPr lang="en-US" dirty="0"/>
              <a:t>Lorem Ipsum Dolor </a:t>
            </a:r>
          </a:p>
          <a:p>
            <a:pPr lvl="0"/>
            <a:r>
              <a:rPr lang="en-US" dirty="0" err="1"/>
              <a:t>Ishnack</a:t>
            </a:r>
            <a:r>
              <a:rPr lang="en-US" dirty="0"/>
              <a:t> Mansions Epson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85" y="64602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aseline="0">
                <a:solidFill>
                  <a:schemeClr val="bg1"/>
                </a:solidFill>
                <a:latin typeface="ITC Franklin Gothic Std Book Extra Compressed"/>
              </a:defRPr>
            </a:lvl1pPr>
          </a:lstStyle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770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1: shor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14069"/>
            <a:ext cx="12192000" cy="50815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accent6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SHORT PARAGRAPH TEMPLATE TITLE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930400" y="1816100"/>
            <a:ext cx="8263467" cy="2273300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ITC Franklin Gothic Std Book Condensed"/>
              </a:defRPr>
            </a:lvl1pPr>
          </a:lstStyle>
          <a:p>
            <a:pPr lvl="0"/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potenti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et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vitae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. </a:t>
            </a:r>
            <a:r>
              <a:rPr lang="en-US" err="1"/>
              <a:t>Cras</a:t>
            </a:r>
            <a:r>
              <a:rPr lang="en-US"/>
              <a:t> </a:t>
            </a:r>
            <a:r>
              <a:rPr lang="en-US" err="1"/>
              <a:t>eros</a:t>
            </a:r>
            <a:r>
              <a:rPr lang="en-US"/>
              <a:t> dolor, </a:t>
            </a:r>
            <a:r>
              <a:rPr lang="en-US" err="1"/>
              <a:t>finibus</a:t>
            </a:r>
            <a:r>
              <a:rPr lang="en-US"/>
              <a:t> in </a:t>
            </a:r>
            <a:r>
              <a:rPr lang="en-US" err="1"/>
              <a:t>risus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, </a:t>
            </a:r>
            <a:r>
              <a:rPr lang="en-US" err="1"/>
              <a:t>hendrerit</a:t>
            </a:r>
            <a:r>
              <a:rPr lang="en-US"/>
              <a:t> </a:t>
            </a:r>
            <a:r>
              <a:rPr lang="en-US" err="1"/>
              <a:t>porta</a:t>
            </a:r>
            <a:r>
              <a:rPr lang="en-US"/>
              <a:t> </a:t>
            </a:r>
            <a:r>
              <a:rPr lang="en-US" err="1"/>
              <a:t>augue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com </a:t>
            </a:r>
            <a:r>
              <a:rPr lang="en-US" err="1"/>
              <a:t>turpis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vulputate</a:t>
            </a:r>
            <a:r>
              <a:rPr lang="en-US"/>
              <a:t> </a:t>
            </a:r>
            <a:r>
              <a:rPr lang="en-US" err="1"/>
              <a:t>vehicula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</a:t>
            </a:r>
            <a:r>
              <a:rPr lang="en-US" err="1"/>
              <a:t>commodo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justo</a:t>
            </a:r>
            <a:r>
              <a:rPr lang="en-US"/>
              <a:t> </a:t>
            </a:r>
            <a:r>
              <a:rPr lang="en-US" err="1"/>
              <a:t>cursus</a:t>
            </a:r>
            <a:r>
              <a:rPr lang="en-US"/>
              <a:t>,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</a:t>
            </a:r>
            <a:r>
              <a:rPr lang="en-US" err="1"/>
              <a:t>varius</a:t>
            </a:r>
            <a:r>
              <a:rPr lang="en-US"/>
              <a:t>. </a:t>
            </a:r>
            <a:r>
              <a:rPr lang="en-US" err="1"/>
              <a:t>Quisquety</a:t>
            </a:r>
            <a:r>
              <a:rPr lang="en-US"/>
              <a:t> </a:t>
            </a:r>
            <a:r>
              <a:rPr lang="en-US" err="1"/>
              <a:t>pharetra</a:t>
            </a:r>
            <a:r>
              <a:rPr lang="en-US"/>
              <a:t> dolor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sagittis</a:t>
            </a:r>
            <a:r>
              <a:rPr lang="en-US"/>
              <a:t>. </a:t>
            </a:r>
            <a:r>
              <a:rPr lang="en-US" err="1"/>
              <a:t>Aliquam</a:t>
            </a:r>
            <a:r>
              <a:rPr lang="en-US"/>
              <a:t>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massa</a:t>
            </a:r>
            <a:r>
              <a:rPr lang="en-US"/>
              <a:t>, </a:t>
            </a:r>
            <a:r>
              <a:rPr lang="en-US" err="1"/>
              <a:t>ornare</a:t>
            </a:r>
            <a:r>
              <a:rPr lang="en-US"/>
              <a:t> at </a:t>
            </a:r>
            <a:r>
              <a:rPr lang="en-US" err="1"/>
              <a:t>commodo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, un semper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erat</a:t>
            </a:r>
            <a:r>
              <a:rPr lang="en-US"/>
              <a:t>. </a:t>
            </a:r>
            <a:r>
              <a:rPr lang="en-US" err="1"/>
              <a:t>Suspendisse</a:t>
            </a:r>
            <a:r>
              <a:rPr lang="en-US"/>
              <a:t> </a:t>
            </a:r>
            <a:r>
              <a:rPr lang="en-US" err="1"/>
              <a:t>rhoncus</a:t>
            </a:r>
            <a:r>
              <a:rPr lang="en-US"/>
              <a:t>, </a:t>
            </a:r>
            <a:r>
              <a:rPr lang="en-US" err="1"/>
              <a:t>nunc</a:t>
            </a:r>
            <a:r>
              <a:rPr lang="en-US"/>
              <a:t> vitae dictum </a:t>
            </a:r>
            <a:r>
              <a:rPr lang="en-US" err="1"/>
              <a:t>pretium</a:t>
            </a:r>
            <a:r>
              <a:rPr lang="en-US"/>
              <a:t>, </a:t>
            </a:r>
            <a:r>
              <a:rPr lang="en-US" err="1"/>
              <a:t>libero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 </a:t>
            </a:r>
            <a:r>
              <a:rPr lang="en-US" err="1"/>
              <a:t>convallis</a:t>
            </a:r>
            <a:r>
              <a:rPr lang="en-US"/>
              <a:t> </a:t>
            </a:r>
            <a:r>
              <a:rPr lang="en-US" err="1"/>
              <a:t>tortor</a:t>
            </a:r>
            <a:r>
              <a:rPr lang="en-US"/>
              <a:t>, </a:t>
            </a:r>
            <a:r>
              <a:rPr lang="en-US" err="1"/>
              <a:t>eget</a:t>
            </a:r>
            <a:r>
              <a:rPr lang="en-US"/>
              <a:t> </a:t>
            </a:r>
            <a:r>
              <a:rPr lang="en-US" err="1"/>
              <a:t>ultricies</a:t>
            </a:r>
            <a:r>
              <a:rPr lang="en-US"/>
              <a:t> </a:t>
            </a:r>
            <a:r>
              <a:rPr lang="en-US" err="1"/>
              <a:t>sapien</a:t>
            </a:r>
            <a:r>
              <a:rPr lang="en-US"/>
              <a:t> </a:t>
            </a:r>
            <a:r>
              <a:rPr lang="en-US" err="1"/>
              <a:t>odio</a:t>
            </a:r>
            <a:r>
              <a:rPr lang="en-US"/>
              <a:t> non ant. Lore </a:t>
            </a:r>
            <a:r>
              <a:rPr lang="en-US" err="1"/>
              <a:t>ipsum</a:t>
            </a:r>
            <a:r>
              <a:rPr lang="en-US"/>
              <a:t> </a:t>
            </a:r>
            <a:r>
              <a:rPr lang="en-US" err="1"/>
              <a:t>lunpt</a:t>
            </a:r>
            <a:r>
              <a:rPr lang="en-US"/>
              <a:t> and </a:t>
            </a:r>
            <a:r>
              <a:rPr lang="en-US" err="1"/>
              <a:t>ishlam</a:t>
            </a:r>
            <a:r>
              <a:rPr lang="en-US"/>
              <a:t>. </a:t>
            </a:r>
            <a:r>
              <a:rPr lang="en-US" err="1"/>
              <a:t>Nunc</a:t>
            </a:r>
            <a:r>
              <a:rPr lang="en-US"/>
              <a:t> vitae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etus</a:t>
            </a:r>
            <a:r>
              <a:rPr lang="en-US"/>
              <a:t>.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85" y="64602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aseline="0">
                <a:solidFill>
                  <a:schemeClr val="bg1"/>
                </a:solidFill>
                <a:latin typeface="ITC Franklin Gothic Std Book Extra Compressed"/>
              </a:defRPr>
            </a:lvl1pPr>
          </a:lstStyle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38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1: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394085" y="64602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aseline="0">
                <a:solidFill>
                  <a:schemeClr val="bg1"/>
                </a:solidFill>
                <a:latin typeface="ITC Franklin Gothic Std Book Extra Compressed"/>
              </a:defRPr>
            </a:lvl1pPr>
          </a:lstStyle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22300"/>
            <a:ext cx="12192000" cy="457200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baseline="0">
                <a:solidFill>
                  <a:schemeClr val="tx2">
                    <a:lumMod val="75000"/>
                  </a:schemeClr>
                </a:solidFill>
                <a:latin typeface="ITC Franklin Gothic Std Demi Compressed"/>
              </a:defRPr>
            </a:lvl1pPr>
          </a:lstStyle>
          <a:p>
            <a:pPr lvl="0"/>
            <a:r>
              <a:rPr lang="en-US"/>
              <a:t>TITLE FOR A TABLE HERE</a:t>
            </a:r>
          </a:p>
        </p:txBody>
      </p:sp>
    </p:spTree>
    <p:extLst>
      <p:ext uri="{BB962C8B-B14F-4D97-AF65-F5344CB8AC3E}">
        <p14:creationId xmlns:p14="http://schemas.microsoft.com/office/powerpoint/2010/main" val="1489510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1: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665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5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6.emf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5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emf"/><Relationship Id="rId4" Type="http://schemas.openxmlformats.org/officeDocument/2006/relationships/image" Target="../media/image7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7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6.emf"/><Relationship Id="rId4" Type="http://schemas.openxmlformats.org/officeDocument/2006/relationships/image" Target="../media/image7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0000"/>
            <a:lum/>
          </a:blip>
          <a:srcRect/>
          <a:stretch>
            <a:fillRect l="30000" t="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10160"/>
            <a:ext cx="12192000" cy="5232400"/>
          </a:xfrm>
          <a:prstGeom prst="rect">
            <a:avLst/>
          </a:prstGeom>
          <a:solidFill>
            <a:srgbClr val="01215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012158"/>
              </a:solidFill>
            </a:endParaRPr>
          </a:p>
        </p:txBody>
      </p:sp>
      <p:pic>
        <p:nvPicPr>
          <p:cNvPr id="13" name="Picture 12" descr="dotted_line_white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437"/>
          <a:stretch/>
        </p:blipFill>
        <p:spPr>
          <a:xfrm>
            <a:off x="1158596" y="3207553"/>
            <a:ext cx="9981755" cy="2820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163758-D40C-E645-8713-B342A6A913B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592055" y="5546195"/>
            <a:ext cx="9114836" cy="117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351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10000"/>
            <a:lum/>
          </a:blip>
          <a:srcRect/>
          <a:stretch>
            <a:fillRect l="30000" t="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ntents_orange.jpg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37" y="329676"/>
            <a:ext cx="3711689" cy="213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087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alphaModFix amt="10000"/>
            <a:lum/>
          </a:blip>
          <a:srcRect/>
          <a:stretch>
            <a:fillRect l="30000" t="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ushedge_solid_blue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" y="5194968"/>
            <a:ext cx="12192000" cy="1676400"/>
          </a:xfrm>
          <a:prstGeom prst="rect">
            <a:avLst/>
          </a:prstGeom>
        </p:spPr>
      </p:pic>
      <p:pic>
        <p:nvPicPr>
          <p:cNvPr id="8" name="Picture 7" descr="UVA_Primary_white.eps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029" y="6324412"/>
            <a:ext cx="1804172" cy="33356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85" y="64602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aseline="0">
                <a:solidFill>
                  <a:schemeClr val="bg1"/>
                </a:solidFill>
                <a:latin typeface="ITC Franklin Gothic Std Book Extra Compressed"/>
              </a:defRPr>
            </a:lvl1pPr>
          </a:lstStyle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67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1" r:id="rId2"/>
    <p:sldLayoutId id="2147483653" r:id="rId3"/>
    <p:sldLayoutId id="2147483654" r:id="rId4"/>
    <p:sldLayoutId id="2147483656" r:id="rId5"/>
    <p:sldLayoutId id="2147483657" r:id="rId6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10000"/>
            <a:lum/>
          </a:blip>
          <a:srcRect/>
          <a:stretch>
            <a:fillRect l="30000" t="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ounds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0" r="15387" b="-16499"/>
          <a:stretch/>
        </p:blipFill>
        <p:spPr>
          <a:xfrm>
            <a:off x="-1" y="0"/>
            <a:ext cx="12207161" cy="7569200"/>
          </a:xfrm>
          <a:prstGeom prst="rect">
            <a:avLst/>
          </a:prstGeom>
        </p:spPr>
      </p:pic>
      <p:pic>
        <p:nvPicPr>
          <p:cNvPr id="8" name="Picture 7" descr="brushedge_solid_blue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" y="5194968"/>
            <a:ext cx="12192000" cy="1676400"/>
          </a:xfrm>
          <a:prstGeom prst="rect">
            <a:avLst/>
          </a:prstGeom>
        </p:spPr>
      </p:pic>
      <p:pic>
        <p:nvPicPr>
          <p:cNvPr id="9" name="Picture 8" descr="UVA_Primary_white.eps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029" y="6324412"/>
            <a:ext cx="1804172" cy="33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219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alphaModFix amt="10000"/>
            <a:lum/>
          </a:blip>
          <a:srcRect/>
          <a:stretch>
            <a:fillRect l="30000" t="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/>
          <p:nvPr userDrawn="1"/>
        </p:nvSpPr>
        <p:spPr>
          <a:xfrm>
            <a:off x="-19614" y="5978148"/>
            <a:ext cx="12226775" cy="936363"/>
          </a:xfrm>
          <a:custGeom>
            <a:avLst/>
            <a:gdLst>
              <a:gd name="connsiteX0" fmla="*/ 0 w 9144000"/>
              <a:gd name="connsiteY0" fmla="*/ 0 h 854363"/>
              <a:gd name="connsiteX1" fmla="*/ 9144000 w 9144000"/>
              <a:gd name="connsiteY1" fmla="*/ 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82100"/>
              <a:gd name="connsiteY0" fmla="*/ 0 h 854363"/>
              <a:gd name="connsiteX1" fmla="*/ 9182100 w 9182100"/>
              <a:gd name="connsiteY1" fmla="*/ 342900 h 854363"/>
              <a:gd name="connsiteX2" fmla="*/ 9144000 w 9182100"/>
              <a:gd name="connsiteY2" fmla="*/ 854363 h 854363"/>
              <a:gd name="connsiteX3" fmla="*/ 0 w 9182100"/>
              <a:gd name="connsiteY3" fmla="*/ 854363 h 854363"/>
              <a:gd name="connsiteX4" fmla="*/ 0 w 9182100"/>
              <a:gd name="connsiteY4" fmla="*/ 0 h 854363"/>
              <a:gd name="connsiteX0" fmla="*/ 0 w 9144000"/>
              <a:gd name="connsiteY0" fmla="*/ 0 h 854363"/>
              <a:gd name="connsiteX1" fmla="*/ 9104113 w 9144000"/>
              <a:gd name="connsiteY1" fmla="*/ 34290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48677"/>
              <a:gd name="connsiteY0" fmla="*/ 0 h 854363"/>
              <a:gd name="connsiteX1" fmla="*/ 9148677 w 9148677"/>
              <a:gd name="connsiteY1" fmla="*/ 220361 h 854363"/>
              <a:gd name="connsiteX2" fmla="*/ 9144000 w 9148677"/>
              <a:gd name="connsiteY2" fmla="*/ 854363 h 854363"/>
              <a:gd name="connsiteX3" fmla="*/ 0 w 9148677"/>
              <a:gd name="connsiteY3" fmla="*/ 854363 h 854363"/>
              <a:gd name="connsiteX4" fmla="*/ 0 w 9148677"/>
              <a:gd name="connsiteY4" fmla="*/ 0 h 854363"/>
              <a:gd name="connsiteX0" fmla="*/ 0 w 9155141"/>
              <a:gd name="connsiteY0" fmla="*/ 0 h 887783"/>
              <a:gd name="connsiteX1" fmla="*/ 9148677 w 9155141"/>
              <a:gd name="connsiteY1" fmla="*/ 220361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0 w 9155141"/>
              <a:gd name="connsiteY0" fmla="*/ 0 h 887783"/>
              <a:gd name="connsiteX1" fmla="*/ 9148677 w 9155141"/>
              <a:gd name="connsiteY1" fmla="*/ 26126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29883 w 9155141"/>
              <a:gd name="connsiteY0" fmla="*/ 257757 h 861657"/>
              <a:gd name="connsiteX1" fmla="*/ 9148677 w 9155141"/>
              <a:gd name="connsiteY1" fmla="*/ 0 h 861657"/>
              <a:gd name="connsiteX2" fmla="*/ 9155141 w 9155141"/>
              <a:gd name="connsiteY2" fmla="*/ 861657 h 861657"/>
              <a:gd name="connsiteX3" fmla="*/ 0 w 9155141"/>
              <a:gd name="connsiteY3" fmla="*/ 828237 h 861657"/>
              <a:gd name="connsiteX4" fmla="*/ 29883 w 9155141"/>
              <a:gd name="connsiteY4" fmla="*/ 257757 h 861657"/>
              <a:gd name="connsiteX0" fmla="*/ 29883 w 9155141"/>
              <a:gd name="connsiteY0" fmla="*/ 332463 h 936363"/>
              <a:gd name="connsiteX1" fmla="*/ 9148677 w 9155141"/>
              <a:gd name="connsiteY1" fmla="*/ 0 h 936363"/>
              <a:gd name="connsiteX2" fmla="*/ 9155141 w 9155141"/>
              <a:gd name="connsiteY2" fmla="*/ 936363 h 936363"/>
              <a:gd name="connsiteX3" fmla="*/ 0 w 9155141"/>
              <a:gd name="connsiteY3" fmla="*/ 902943 h 936363"/>
              <a:gd name="connsiteX4" fmla="*/ 29883 w 9155141"/>
              <a:gd name="connsiteY4" fmla="*/ 332463 h 936363"/>
              <a:gd name="connsiteX0" fmla="*/ 0 w 9170081"/>
              <a:gd name="connsiteY0" fmla="*/ 2726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272698 h 936363"/>
              <a:gd name="connsiteX0" fmla="*/ 0 w 9170081"/>
              <a:gd name="connsiteY0" fmla="*/ 3742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374298 h 936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081" h="936363">
                <a:moveTo>
                  <a:pt x="0" y="374298"/>
                </a:moveTo>
                <a:lnTo>
                  <a:pt x="9163617" y="0"/>
                </a:lnTo>
                <a:cubicBezTo>
                  <a:pt x="9165772" y="222474"/>
                  <a:pt x="9167926" y="713889"/>
                  <a:pt x="9170081" y="936363"/>
                </a:cubicBezTo>
                <a:lnTo>
                  <a:pt x="14940" y="902943"/>
                </a:lnTo>
                <a:lnTo>
                  <a:pt x="0" y="374298"/>
                </a:lnTo>
                <a:close/>
              </a:path>
            </a:pathLst>
          </a:custGeom>
          <a:solidFill>
            <a:srgbClr val="012158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7" descr="UVA_Primary_white.eps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029" y="6324412"/>
            <a:ext cx="1804172" cy="333562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85" y="64602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aseline="0">
                <a:solidFill>
                  <a:schemeClr val="bg1"/>
                </a:solidFill>
                <a:latin typeface="ITC Franklin Gothic Std Book Extra Compressed"/>
              </a:defRPr>
            </a:lvl1pPr>
          </a:lstStyle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65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59" r:id="rId2"/>
    <p:sldLayoutId id="2147483660" r:id="rId3"/>
    <p:sldLayoutId id="2147483662" r:id="rId4"/>
    <p:sldLayoutId id="2147483663" r:id="rId5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10000"/>
            <a:lum/>
          </a:blip>
          <a:srcRect/>
          <a:stretch>
            <a:fillRect l="30000" t="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ounds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0" r="15387" b="-16499"/>
          <a:stretch/>
        </p:blipFill>
        <p:spPr>
          <a:xfrm>
            <a:off x="-1" y="0"/>
            <a:ext cx="12207161" cy="7569200"/>
          </a:xfrm>
          <a:prstGeom prst="rect">
            <a:avLst/>
          </a:prstGeom>
        </p:spPr>
      </p:pic>
      <p:sp>
        <p:nvSpPr>
          <p:cNvPr id="8" name="Rectangle 3"/>
          <p:cNvSpPr/>
          <p:nvPr userDrawn="1"/>
        </p:nvSpPr>
        <p:spPr>
          <a:xfrm>
            <a:off x="-19614" y="5978148"/>
            <a:ext cx="12226775" cy="936363"/>
          </a:xfrm>
          <a:custGeom>
            <a:avLst/>
            <a:gdLst>
              <a:gd name="connsiteX0" fmla="*/ 0 w 9144000"/>
              <a:gd name="connsiteY0" fmla="*/ 0 h 854363"/>
              <a:gd name="connsiteX1" fmla="*/ 9144000 w 9144000"/>
              <a:gd name="connsiteY1" fmla="*/ 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82100"/>
              <a:gd name="connsiteY0" fmla="*/ 0 h 854363"/>
              <a:gd name="connsiteX1" fmla="*/ 9182100 w 9182100"/>
              <a:gd name="connsiteY1" fmla="*/ 342900 h 854363"/>
              <a:gd name="connsiteX2" fmla="*/ 9144000 w 9182100"/>
              <a:gd name="connsiteY2" fmla="*/ 854363 h 854363"/>
              <a:gd name="connsiteX3" fmla="*/ 0 w 9182100"/>
              <a:gd name="connsiteY3" fmla="*/ 854363 h 854363"/>
              <a:gd name="connsiteX4" fmla="*/ 0 w 9182100"/>
              <a:gd name="connsiteY4" fmla="*/ 0 h 854363"/>
              <a:gd name="connsiteX0" fmla="*/ 0 w 9144000"/>
              <a:gd name="connsiteY0" fmla="*/ 0 h 854363"/>
              <a:gd name="connsiteX1" fmla="*/ 9104113 w 9144000"/>
              <a:gd name="connsiteY1" fmla="*/ 34290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48677"/>
              <a:gd name="connsiteY0" fmla="*/ 0 h 854363"/>
              <a:gd name="connsiteX1" fmla="*/ 9148677 w 9148677"/>
              <a:gd name="connsiteY1" fmla="*/ 220361 h 854363"/>
              <a:gd name="connsiteX2" fmla="*/ 9144000 w 9148677"/>
              <a:gd name="connsiteY2" fmla="*/ 854363 h 854363"/>
              <a:gd name="connsiteX3" fmla="*/ 0 w 9148677"/>
              <a:gd name="connsiteY3" fmla="*/ 854363 h 854363"/>
              <a:gd name="connsiteX4" fmla="*/ 0 w 9148677"/>
              <a:gd name="connsiteY4" fmla="*/ 0 h 854363"/>
              <a:gd name="connsiteX0" fmla="*/ 0 w 9155141"/>
              <a:gd name="connsiteY0" fmla="*/ 0 h 887783"/>
              <a:gd name="connsiteX1" fmla="*/ 9148677 w 9155141"/>
              <a:gd name="connsiteY1" fmla="*/ 220361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0 w 9155141"/>
              <a:gd name="connsiteY0" fmla="*/ 0 h 887783"/>
              <a:gd name="connsiteX1" fmla="*/ 9148677 w 9155141"/>
              <a:gd name="connsiteY1" fmla="*/ 26126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29883 w 9155141"/>
              <a:gd name="connsiteY0" fmla="*/ 257757 h 861657"/>
              <a:gd name="connsiteX1" fmla="*/ 9148677 w 9155141"/>
              <a:gd name="connsiteY1" fmla="*/ 0 h 861657"/>
              <a:gd name="connsiteX2" fmla="*/ 9155141 w 9155141"/>
              <a:gd name="connsiteY2" fmla="*/ 861657 h 861657"/>
              <a:gd name="connsiteX3" fmla="*/ 0 w 9155141"/>
              <a:gd name="connsiteY3" fmla="*/ 828237 h 861657"/>
              <a:gd name="connsiteX4" fmla="*/ 29883 w 9155141"/>
              <a:gd name="connsiteY4" fmla="*/ 257757 h 861657"/>
              <a:gd name="connsiteX0" fmla="*/ 29883 w 9155141"/>
              <a:gd name="connsiteY0" fmla="*/ 332463 h 936363"/>
              <a:gd name="connsiteX1" fmla="*/ 9148677 w 9155141"/>
              <a:gd name="connsiteY1" fmla="*/ 0 h 936363"/>
              <a:gd name="connsiteX2" fmla="*/ 9155141 w 9155141"/>
              <a:gd name="connsiteY2" fmla="*/ 936363 h 936363"/>
              <a:gd name="connsiteX3" fmla="*/ 0 w 9155141"/>
              <a:gd name="connsiteY3" fmla="*/ 902943 h 936363"/>
              <a:gd name="connsiteX4" fmla="*/ 29883 w 9155141"/>
              <a:gd name="connsiteY4" fmla="*/ 332463 h 936363"/>
              <a:gd name="connsiteX0" fmla="*/ 0 w 9170081"/>
              <a:gd name="connsiteY0" fmla="*/ 2726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272698 h 936363"/>
              <a:gd name="connsiteX0" fmla="*/ 0 w 9170081"/>
              <a:gd name="connsiteY0" fmla="*/ 3742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374298 h 936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081" h="936363">
                <a:moveTo>
                  <a:pt x="0" y="374298"/>
                </a:moveTo>
                <a:lnTo>
                  <a:pt x="9163617" y="0"/>
                </a:lnTo>
                <a:cubicBezTo>
                  <a:pt x="9165772" y="222474"/>
                  <a:pt x="9167926" y="713889"/>
                  <a:pt x="9170081" y="936363"/>
                </a:cubicBezTo>
                <a:lnTo>
                  <a:pt x="14940" y="902943"/>
                </a:lnTo>
                <a:lnTo>
                  <a:pt x="0" y="374298"/>
                </a:lnTo>
                <a:close/>
              </a:path>
            </a:pathLst>
          </a:custGeom>
          <a:solidFill>
            <a:srgbClr val="012158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 descr="UVA_Primary_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029" y="6324412"/>
            <a:ext cx="1804172" cy="33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72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alphaModFix amt="10000"/>
            <a:lum/>
          </a:blip>
          <a:srcRect/>
          <a:stretch>
            <a:fillRect l="30000" t="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/>
          <p:nvPr userDrawn="1"/>
        </p:nvSpPr>
        <p:spPr>
          <a:xfrm>
            <a:off x="-19614" y="5978148"/>
            <a:ext cx="12226775" cy="936363"/>
          </a:xfrm>
          <a:custGeom>
            <a:avLst/>
            <a:gdLst>
              <a:gd name="connsiteX0" fmla="*/ 0 w 9144000"/>
              <a:gd name="connsiteY0" fmla="*/ 0 h 854363"/>
              <a:gd name="connsiteX1" fmla="*/ 9144000 w 9144000"/>
              <a:gd name="connsiteY1" fmla="*/ 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82100"/>
              <a:gd name="connsiteY0" fmla="*/ 0 h 854363"/>
              <a:gd name="connsiteX1" fmla="*/ 9182100 w 9182100"/>
              <a:gd name="connsiteY1" fmla="*/ 342900 h 854363"/>
              <a:gd name="connsiteX2" fmla="*/ 9144000 w 9182100"/>
              <a:gd name="connsiteY2" fmla="*/ 854363 h 854363"/>
              <a:gd name="connsiteX3" fmla="*/ 0 w 9182100"/>
              <a:gd name="connsiteY3" fmla="*/ 854363 h 854363"/>
              <a:gd name="connsiteX4" fmla="*/ 0 w 9182100"/>
              <a:gd name="connsiteY4" fmla="*/ 0 h 854363"/>
              <a:gd name="connsiteX0" fmla="*/ 0 w 9144000"/>
              <a:gd name="connsiteY0" fmla="*/ 0 h 854363"/>
              <a:gd name="connsiteX1" fmla="*/ 9104113 w 9144000"/>
              <a:gd name="connsiteY1" fmla="*/ 34290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48677"/>
              <a:gd name="connsiteY0" fmla="*/ 0 h 854363"/>
              <a:gd name="connsiteX1" fmla="*/ 9148677 w 9148677"/>
              <a:gd name="connsiteY1" fmla="*/ 220361 h 854363"/>
              <a:gd name="connsiteX2" fmla="*/ 9144000 w 9148677"/>
              <a:gd name="connsiteY2" fmla="*/ 854363 h 854363"/>
              <a:gd name="connsiteX3" fmla="*/ 0 w 9148677"/>
              <a:gd name="connsiteY3" fmla="*/ 854363 h 854363"/>
              <a:gd name="connsiteX4" fmla="*/ 0 w 9148677"/>
              <a:gd name="connsiteY4" fmla="*/ 0 h 854363"/>
              <a:gd name="connsiteX0" fmla="*/ 0 w 9155141"/>
              <a:gd name="connsiteY0" fmla="*/ 0 h 887783"/>
              <a:gd name="connsiteX1" fmla="*/ 9148677 w 9155141"/>
              <a:gd name="connsiteY1" fmla="*/ 220361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0 w 9155141"/>
              <a:gd name="connsiteY0" fmla="*/ 0 h 887783"/>
              <a:gd name="connsiteX1" fmla="*/ 9148677 w 9155141"/>
              <a:gd name="connsiteY1" fmla="*/ 26126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29883 w 9155141"/>
              <a:gd name="connsiteY0" fmla="*/ 257757 h 861657"/>
              <a:gd name="connsiteX1" fmla="*/ 9148677 w 9155141"/>
              <a:gd name="connsiteY1" fmla="*/ 0 h 861657"/>
              <a:gd name="connsiteX2" fmla="*/ 9155141 w 9155141"/>
              <a:gd name="connsiteY2" fmla="*/ 861657 h 861657"/>
              <a:gd name="connsiteX3" fmla="*/ 0 w 9155141"/>
              <a:gd name="connsiteY3" fmla="*/ 828237 h 861657"/>
              <a:gd name="connsiteX4" fmla="*/ 29883 w 9155141"/>
              <a:gd name="connsiteY4" fmla="*/ 257757 h 861657"/>
              <a:gd name="connsiteX0" fmla="*/ 29883 w 9155141"/>
              <a:gd name="connsiteY0" fmla="*/ 332463 h 936363"/>
              <a:gd name="connsiteX1" fmla="*/ 9148677 w 9155141"/>
              <a:gd name="connsiteY1" fmla="*/ 0 h 936363"/>
              <a:gd name="connsiteX2" fmla="*/ 9155141 w 9155141"/>
              <a:gd name="connsiteY2" fmla="*/ 936363 h 936363"/>
              <a:gd name="connsiteX3" fmla="*/ 0 w 9155141"/>
              <a:gd name="connsiteY3" fmla="*/ 902943 h 936363"/>
              <a:gd name="connsiteX4" fmla="*/ 29883 w 9155141"/>
              <a:gd name="connsiteY4" fmla="*/ 332463 h 936363"/>
              <a:gd name="connsiteX0" fmla="*/ 0 w 9170081"/>
              <a:gd name="connsiteY0" fmla="*/ 2726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272698 h 936363"/>
              <a:gd name="connsiteX0" fmla="*/ 0 w 9170081"/>
              <a:gd name="connsiteY0" fmla="*/ 3742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374298 h 936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081" h="936363">
                <a:moveTo>
                  <a:pt x="0" y="374298"/>
                </a:moveTo>
                <a:lnTo>
                  <a:pt x="9163617" y="0"/>
                </a:lnTo>
                <a:cubicBezTo>
                  <a:pt x="9165772" y="222474"/>
                  <a:pt x="9167926" y="713889"/>
                  <a:pt x="9170081" y="936363"/>
                </a:cubicBezTo>
                <a:lnTo>
                  <a:pt x="14940" y="902943"/>
                </a:lnTo>
                <a:lnTo>
                  <a:pt x="0" y="374298"/>
                </a:lnTo>
                <a:close/>
              </a:path>
            </a:pathLst>
          </a:custGeom>
          <a:solidFill>
            <a:srgbClr val="012158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6"/>
          <p:cNvSpPr/>
          <p:nvPr userDrawn="1"/>
        </p:nvSpPr>
        <p:spPr>
          <a:xfrm>
            <a:off x="2" y="1"/>
            <a:ext cx="12193733" cy="996305"/>
          </a:xfrm>
          <a:custGeom>
            <a:avLst/>
            <a:gdLst>
              <a:gd name="connsiteX0" fmla="*/ 0 w 9144000"/>
              <a:gd name="connsiteY0" fmla="*/ 0 h 727363"/>
              <a:gd name="connsiteX1" fmla="*/ 9144000 w 9144000"/>
              <a:gd name="connsiteY1" fmla="*/ 0 h 727363"/>
              <a:gd name="connsiteX2" fmla="*/ 9144000 w 9144000"/>
              <a:gd name="connsiteY2" fmla="*/ 727363 h 727363"/>
              <a:gd name="connsiteX3" fmla="*/ 0 w 9144000"/>
              <a:gd name="connsiteY3" fmla="*/ 727363 h 727363"/>
              <a:gd name="connsiteX4" fmla="*/ 0 w 9144000"/>
              <a:gd name="connsiteY4" fmla="*/ 0 h 727363"/>
              <a:gd name="connsiteX0" fmla="*/ 0 w 9155759"/>
              <a:gd name="connsiteY0" fmla="*/ 0 h 927253"/>
              <a:gd name="connsiteX1" fmla="*/ 9144000 w 9155759"/>
              <a:gd name="connsiteY1" fmla="*/ 0 h 927253"/>
              <a:gd name="connsiteX2" fmla="*/ 9155759 w 9155759"/>
              <a:gd name="connsiteY2" fmla="*/ 927253 h 927253"/>
              <a:gd name="connsiteX3" fmla="*/ 0 w 9155759"/>
              <a:gd name="connsiteY3" fmla="*/ 727363 h 927253"/>
              <a:gd name="connsiteX4" fmla="*/ 0 w 9155759"/>
              <a:gd name="connsiteY4" fmla="*/ 0 h 927253"/>
              <a:gd name="connsiteX0" fmla="*/ 0 w 9155759"/>
              <a:gd name="connsiteY0" fmla="*/ 0 h 936540"/>
              <a:gd name="connsiteX1" fmla="*/ 9144000 w 9155759"/>
              <a:gd name="connsiteY1" fmla="*/ 0 h 936540"/>
              <a:gd name="connsiteX2" fmla="*/ 9155759 w 9155759"/>
              <a:gd name="connsiteY2" fmla="*/ 927253 h 936540"/>
              <a:gd name="connsiteX3" fmla="*/ 29883 w 9155759"/>
              <a:gd name="connsiteY3" fmla="*/ 936540 h 936540"/>
              <a:gd name="connsiteX4" fmla="*/ 0 w 9155759"/>
              <a:gd name="connsiteY4" fmla="*/ 0 h 936540"/>
              <a:gd name="connsiteX0" fmla="*/ 0 w 9170700"/>
              <a:gd name="connsiteY0" fmla="*/ 0 h 936540"/>
              <a:gd name="connsiteX1" fmla="*/ 9144000 w 9170700"/>
              <a:gd name="connsiteY1" fmla="*/ 0 h 936540"/>
              <a:gd name="connsiteX2" fmla="*/ 9170700 w 9170700"/>
              <a:gd name="connsiteY2" fmla="*/ 747959 h 936540"/>
              <a:gd name="connsiteX3" fmla="*/ 29883 w 9170700"/>
              <a:gd name="connsiteY3" fmla="*/ 936540 h 936540"/>
              <a:gd name="connsiteX4" fmla="*/ 0 w 9170700"/>
              <a:gd name="connsiteY4" fmla="*/ 0 h 936540"/>
              <a:gd name="connsiteX0" fmla="*/ 44823 w 9215523"/>
              <a:gd name="connsiteY0" fmla="*/ 0 h 1041128"/>
              <a:gd name="connsiteX1" fmla="*/ 9188823 w 9215523"/>
              <a:gd name="connsiteY1" fmla="*/ 0 h 1041128"/>
              <a:gd name="connsiteX2" fmla="*/ 9215523 w 9215523"/>
              <a:gd name="connsiteY2" fmla="*/ 747959 h 1041128"/>
              <a:gd name="connsiteX3" fmla="*/ 0 w 9215523"/>
              <a:gd name="connsiteY3" fmla="*/ 1041128 h 1041128"/>
              <a:gd name="connsiteX4" fmla="*/ 44823 w 9215523"/>
              <a:gd name="connsiteY4" fmla="*/ 0 h 1041128"/>
              <a:gd name="connsiteX0" fmla="*/ 0 w 9170700"/>
              <a:gd name="connsiteY0" fmla="*/ 0 h 921599"/>
              <a:gd name="connsiteX1" fmla="*/ 9144000 w 9170700"/>
              <a:gd name="connsiteY1" fmla="*/ 0 h 921599"/>
              <a:gd name="connsiteX2" fmla="*/ 9170700 w 9170700"/>
              <a:gd name="connsiteY2" fmla="*/ 747959 h 921599"/>
              <a:gd name="connsiteX3" fmla="*/ 14942 w 9170700"/>
              <a:gd name="connsiteY3" fmla="*/ 921599 h 921599"/>
              <a:gd name="connsiteX4" fmla="*/ 0 w 9170700"/>
              <a:gd name="connsiteY4" fmla="*/ 0 h 921599"/>
              <a:gd name="connsiteX0" fmla="*/ 0 w 9170700"/>
              <a:gd name="connsiteY0" fmla="*/ 0 h 891717"/>
              <a:gd name="connsiteX1" fmla="*/ 9144000 w 9170700"/>
              <a:gd name="connsiteY1" fmla="*/ 0 h 891717"/>
              <a:gd name="connsiteX2" fmla="*/ 9170700 w 9170700"/>
              <a:gd name="connsiteY2" fmla="*/ 747959 h 891717"/>
              <a:gd name="connsiteX3" fmla="*/ 1 w 9170700"/>
              <a:gd name="connsiteY3" fmla="*/ 891717 h 891717"/>
              <a:gd name="connsiteX4" fmla="*/ 0 w 9170700"/>
              <a:gd name="connsiteY4" fmla="*/ 0 h 891717"/>
              <a:gd name="connsiteX0" fmla="*/ 0 w 9170700"/>
              <a:gd name="connsiteY0" fmla="*/ 0 h 891717"/>
              <a:gd name="connsiteX1" fmla="*/ 9144000 w 9170700"/>
              <a:gd name="connsiteY1" fmla="*/ 0 h 891717"/>
              <a:gd name="connsiteX2" fmla="*/ 9170700 w 9170700"/>
              <a:gd name="connsiteY2" fmla="*/ 628429 h 891717"/>
              <a:gd name="connsiteX3" fmla="*/ 1 w 9170700"/>
              <a:gd name="connsiteY3" fmla="*/ 891717 h 891717"/>
              <a:gd name="connsiteX4" fmla="*/ 0 w 9170700"/>
              <a:gd name="connsiteY4" fmla="*/ 0 h 891717"/>
              <a:gd name="connsiteX0" fmla="*/ 0 w 9170700"/>
              <a:gd name="connsiteY0" fmla="*/ 0 h 996305"/>
              <a:gd name="connsiteX1" fmla="*/ 9144000 w 9170700"/>
              <a:gd name="connsiteY1" fmla="*/ 0 h 996305"/>
              <a:gd name="connsiteX2" fmla="*/ 9170700 w 9170700"/>
              <a:gd name="connsiteY2" fmla="*/ 628429 h 996305"/>
              <a:gd name="connsiteX3" fmla="*/ 1 w 9170700"/>
              <a:gd name="connsiteY3" fmla="*/ 996305 h 996305"/>
              <a:gd name="connsiteX4" fmla="*/ 0 w 9170700"/>
              <a:gd name="connsiteY4" fmla="*/ 0 h 996305"/>
              <a:gd name="connsiteX0" fmla="*/ 0 w 9170700"/>
              <a:gd name="connsiteY0" fmla="*/ 0 h 996305"/>
              <a:gd name="connsiteX1" fmla="*/ 9144000 w 9170700"/>
              <a:gd name="connsiteY1" fmla="*/ 0 h 996305"/>
              <a:gd name="connsiteX2" fmla="*/ 9170700 w 9170700"/>
              <a:gd name="connsiteY2" fmla="*/ 553724 h 996305"/>
              <a:gd name="connsiteX3" fmla="*/ 1 w 9170700"/>
              <a:gd name="connsiteY3" fmla="*/ 996305 h 996305"/>
              <a:gd name="connsiteX4" fmla="*/ 0 w 9170700"/>
              <a:gd name="connsiteY4" fmla="*/ 0 h 996305"/>
              <a:gd name="connsiteX0" fmla="*/ 0 w 9144000"/>
              <a:gd name="connsiteY0" fmla="*/ 0 h 996305"/>
              <a:gd name="connsiteX1" fmla="*/ 9144000 w 9144000"/>
              <a:gd name="connsiteY1" fmla="*/ 0 h 996305"/>
              <a:gd name="connsiteX2" fmla="*/ 9132600 w 9144000"/>
              <a:gd name="connsiteY2" fmla="*/ 566424 h 996305"/>
              <a:gd name="connsiteX3" fmla="*/ 1 w 9144000"/>
              <a:gd name="connsiteY3" fmla="*/ 996305 h 996305"/>
              <a:gd name="connsiteX4" fmla="*/ 0 w 9144000"/>
              <a:gd name="connsiteY4" fmla="*/ 0 h 996305"/>
              <a:gd name="connsiteX0" fmla="*/ 0 w 9145300"/>
              <a:gd name="connsiteY0" fmla="*/ 0 h 996305"/>
              <a:gd name="connsiteX1" fmla="*/ 9144000 w 9145300"/>
              <a:gd name="connsiteY1" fmla="*/ 0 h 996305"/>
              <a:gd name="connsiteX2" fmla="*/ 9145300 w 9145300"/>
              <a:gd name="connsiteY2" fmla="*/ 566424 h 996305"/>
              <a:gd name="connsiteX3" fmla="*/ 1 w 9145300"/>
              <a:gd name="connsiteY3" fmla="*/ 996305 h 996305"/>
              <a:gd name="connsiteX4" fmla="*/ 0 w 9145300"/>
              <a:gd name="connsiteY4" fmla="*/ 0 h 996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5300" h="996305">
                <a:moveTo>
                  <a:pt x="0" y="0"/>
                </a:moveTo>
                <a:lnTo>
                  <a:pt x="9144000" y="0"/>
                </a:lnTo>
                <a:cubicBezTo>
                  <a:pt x="9144433" y="188808"/>
                  <a:pt x="9144867" y="377616"/>
                  <a:pt x="9145300" y="566424"/>
                </a:cubicBezTo>
                <a:lnTo>
                  <a:pt x="1" y="996305"/>
                </a:lnTo>
                <a:cubicBezTo>
                  <a:pt x="1" y="699066"/>
                  <a:pt x="0" y="297239"/>
                  <a:pt x="0" y="0"/>
                </a:cubicBezTo>
                <a:close/>
              </a:path>
            </a:pathLst>
          </a:custGeom>
          <a:solidFill>
            <a:srgbClr val="012158"/>
          </a:solidFill>
          <a:ln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 descr="UVA_Primary_white.eps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941" y="277922"/>
            <a:ext cx="1877883" cy="347190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4085" y="6460256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aseline="0">
                <a:solidFill>
                  <a:schemeClr val="bg1"/>
                </a:solidFill>
                <a:latin typeface="ITC Franklin Gothic Std Book Extra Compressed"/>
              </a:defRPr>
            </a:lvl1pPr>
          </a:lstStyle>
          <a:p>
            <a:fld id="{0F418C06-167A-E646-9EF6-18275B625F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98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65" r:id="rId2"/>
    <p:sldLayoutId id="2147483666" r:id="rId3"/>
    <p:sldLayoutId id="2147483668" r:id="rId4"/>
    <p:sldLayoutId id="2147483669" r:id="rId5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10000"/>
            <a:lum/>
          </a:blip>
          <a:srcRect/>
          <a:stretch>
            <a:fillRect l="30000" t="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ounds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0" r="15387" b="-16499"/>
          <a:stretch/>
        </p:blipFill>
        <p:spPr>
          <a:xfrm>
            <a:off x="-1" y="0"/>
            <a:ext cx="12207161" cy="7569200"/>
          </a:xfrm>
          <a:prstGeom prst="rect">
            <a:avLst/>
          </a:prstGeom>
        </p:spPr>
      </p:pic>
      <p:pic>
        <p:nvPicPr>
          <p:cNvPr id="8" name="Picture 7" descr="grounds.png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" r="10121" b="-16499"/>
          <a:stretch/>
        </p:blipFill>
        <p:spPr>
          <a:xfrm>
            <a:off x="-19614" y="457200"/>
            <a:ext cx="12211615" cy="6974051"/>
          </a:xfrm>
          <a:prstGeom prst="rect">
            <a:avLst/>
          </a:prstGeom>
        </p:spPr>
      </p:pic>
      <p:sp>
        <p:nvSpPr>
          <p:cNvPr id="9" name="Rectangle 3"/>
          <p:cNvSpPr/>
          <p:nvPr userDrawn="1"/>
        </p:nvSpPr>
        <p:spPr>
          <a:xfrm>
            <a:off x="-19614" y="5978148"/>
            <a:ext cx="12226775" cy="936363"/>
          </a:xfrm>
          <a:custGeom>
            <a:avLst/>
            <a:gdLst>
              <a:gd name="connsiteX0" fmla="*/ 0 w 9144000"/>
              <a:gd name="connsiteY0" fmla="*/ 0 h 854363"/>
              <a:gd name="connsiteX1" fmla="*/ 9144000 w 9144000"/>
              <a:gd name="connsiteY1" fmla="*/ 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82100"/>
              <a:gd name="connsiteY0" fmla="*/ 0 h 854363"/>
              <a:gd name="connsiteX1" fmla="*/ 9182100 w 9182100"/>
              <a:gd name="connsiteY1" fmla="*/ 342900 h 854363"/>
              <a:gd name="connsiteX2" fmla="*/ 9144000 w 9182100"/>
              <a:gd name="connsiteY2" fmla="*/ 854363 h 854363"/>
              <a:gd name="connsiteX3" fmla="*/ 0 w 9182100"/>
              <a:gd name="connsiteY3" fmla="*/ 854363 h 854363"/>
              <a:gd name="connsiteX4" fmla="*/ 0 w 9182100"/>
              <a:gd name="connsiteY4" fmla="*/ 0 h 854363"/>
              <a:gd name="connsiteX0" fmla="*/ 0 w 9144000"/>
              <a:gd name="connsiteY0" fmla="*/ 0 h 854363"/>
              <a:gd name="connsiteX1" fmla="*/ 9104113 w 9144000"/>
              <a:gd name="connsiteY1" fmla="*/ 342900 h 854363"/>
              <a:gd name="connsiteX2" fmla="*/ 9144000 w 9144000"/>
              <a:gd name="connsiteY2" fmla="*/ 854363 h 854363"/>
              <a:gd name="connsiteX3" fmla="*/ 0 w 9144000"/>
              <a:gd name="connsiteY3" fmla="*/ 854363 h 854363"/>
              <a:gd name="connsiteX4" fmla="*/ 0 w 9144000"/>
              <a:gd name="connsiteY4" fmla="*/ 0 h 854363"/>
              <a:gd name="connsiteX0" fmla="*/ 0 w 9148677"/>
              <a:gd name="connsiteY0" fmla="*/ 0 h 854363"/>
              <a:gd name="connsiteX1" fmla="*/ 9148677 w 9148677"/>
              <a:gd name="connsiteY1" fmla="*/ 220361 h 854363"/>
              <a:gd name="connsiteX2" fmla="*/ 9144000 w 9148677"/>
              <a:gd name="connsiteY2" fmla="*/ 854363 h 854363"/>
              <a:gd name="connsiteX3" fmla="*/ 0 w 9148677"/>
              <a:gd name="connsiteY3" fmla="*/ 854363 h 854363"/>
              <a:gd name="connsiteX4" fmla="*/ 0 w 9148677"/>
              <a:gd name="connsiteY4" fmla="*/ 0 h 854363"/>
              <a:gd name="connsiteX0" fmla="*/ 0 w 9155141"/>
              <a:gd name="connsiteY0" fmla="*/ 0 h 887783"/>
              <a:gd name="connsiteX1" fmla="*/ 9148677 w 9155141"/>
              <a:gd name="connsiteY1" fmla="*/ 220361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0 w 9155141"/>
              <a:gd name="connsiteY0" fmla="*/ 0 h 887783"/>
              <a:gd name="connsiteX1" fmla="*/ 9148677 w 9155141"/>
              <a:gd name="connsiteY1" fmla="*/ 26126 h 887783"/>
              <a:gd name="connsiteX2" fmla="*/ 9155141 w 9155141"/>
              <a:gd name="connsiteY2" fmla="*/ 887783 h 887783"/>
              <a:gd name="connsiteX3" fmla="*/ 0 w 9155141"/>
              <a:gd name="connsiteY3" fmla="*/ 854363 h 887783"/>
              <a:gd name="connsiteX4" fmla="*/ 0 w 9155141"/>
              <a:gd name="connsiteY4" fmla="*/ 0 h 887783"/>
              <a:gd name="connsiteX0" fmla="*/ 29883 w 9155141"/>
              <a:gd name="connsiteY0" fmla="*/ 257757 h 861657"/>
              <a:gd name="connsiteX1" fmla="*/ 9148677 w 9155141"/>
              <a:gd name="connsiteY1" fmla="*/ 0 h 861657"/>
              <a:gd name="connsiteX2" fmla="*/ 9155141 w 9155141"/>
              <a:gd name="connsiteY2" fmla="*/ 861657 h 861657"/>
              <a:gd name="connsiteX3" fmla="*/ 0 w 9155141"/>
              <a:gd name="connsiteY3" fmla="*/ 828237 h 861657"/>
              <a:gd name="connsiteX4" fmla="*/ 29883 w 9155141"/>
              <a:gd name="connsiteY4" fmla="*/ 257757 h 861657"/>
              <a:gd name="connsiteX0" fmla="*/ 29883 w 9155141"/>
              <a:gd name="connsiteY0" fmla="*/ 332463 h 936363"/>
              <a:gd name="connsiteX1" fmla="*/ 9148677 w 9155141"/>
              <a:gd name="connsiteY1" fmla="*/ 0 h 936363"/>
              <a:gd name="connsiteX2" fmla="*/ 9155141 w 9155141"/>
              <a:gd name="connsiteY2" fmla="*/ 936363 h 936363"/>
              <a:gd name="connsiteX3" fmla="*/ 0 w 9155141"/>
              <a:gd name="connsiteY3" fmla="*/ 902943 h 936363"/>
              <a:gd name="connsiteX4" fmla="*/ 29883 w 9155141"/>
              <a:gd name="connsiteY4" fmla="*/ 332463 h 936363"/>
              <a:gd name="connsiteX0" fmla="*/ 0 w 9170081"/>
              <a:gd name="connsiteY0" fmla="*/ 2726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272698 h 936363"/>
              <a:gd name="connsiteX0" fmla="*/ 0 w 9170081"/>
              <a:gd name="connsiteY0" fmla="*/ 374298 h 936363"/>
              <a:gd name="connsiteX1" fmla="*/ 9163617 w 9170081"/>
              <a:gd name="connsiteY1" fmla="*/ 0 h 936363"/>
              <a:gd name="connsiteX2" fmla="*/ 9170081 w 9170081"/>
              <a:gd name="connsiteY2" fmla="*/ 936363 h 936363"/>
              <a:gd name="connsiteX3" fmla="*/ 14940 w 9170081"/>
              <a:gd name="connsiteY3" fmla="*/ 902943 h 936363"/>
              <a:gd name="connsiteX4" fmla="*/ 0 w 9170081"/>
              <a:gd name="connsiteY4" fmla="*/ 374298 h 936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081" h="936363">
                <a:moveTo>
                  <a:pt x="0" y="374298"/>
                </a:moveTo>
                <a:lnTo>
                  <a:pt x="9163617" y="0"/>
                </a:lnTo>
                <a:cubicBezTo>
                  <a:pt x="9165772" y="222474"/>
                  <a:pt x="9167926" y="713889"/>
                  <a:pt x="9170081" y="936363"/>
                </a:cubicBezTo>
                <a:lnTo>
                  <a:pt x="14940" y="902943"/>
                </a:lnTo>
                <a:lnTo>
                  <a:pt x="0" y="374298"/>
                </a:lnTo>
                <a:close/>
              </a:path>
            </a:pathLst>
          </a:custGeom>
          <a:solidFill>
            <a:srgbClr val="012158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6"/>
          <p:cNvSpPr/>
          <p:nvPr userDrawn="1"/>
        </p:nvSpPr>
        <p:spPr>
          <a:xfrm>
            <a:off x="-3507" y="1"/>
            <a:ext cx="12193733" cy="996305"/>
          </a:xfrm>
          <a:custGeom>
            <a:avLst/>
            <a:gdLst>
              <a:gd name="connsiteX0" fmla="*/ 0 w 9144000"/>
              <a:gd name="connsiteY0" fmla="*/ 0 h 727363"/>
              <a:gd name="connsiteX1" fmla="*/ 9144000 w 9144000"/>
              <a:gd name="connsiteY1" fmla="*/ 0 h 727363"/>
              <a:gd name="connsiteX2" fmla="*/ 9144000 w 9144000"/>
              <a:gd name="connsiteY2" fmla="*/ 727363 h 727363"/>
              <a:gd name="connsiteX3" fmla="*/ 0 w 9144000"/>
              <a:gd name="connsiteY3" fmla="*/ 727363 h 727363"/>
              <a:gd name="connsiteX4" fmla="*/ 0 w 9144000"/>
              <a:gd name="connsiteY4" fmla="*/ 0 h 727363"/>
              <a:gd name="connsiteX0" fmla="*/ 0 w 9155759"/>
              <a:gd name="connsiteY0" fmla="*/ 0 h 927253"/>
              <a:gd name="connsiteX1" fmla="*/ 9144000 w 9155759"/>
              <a:gd name="connsiteY1" fmla="*/ 0 h 927253"/>
              <a:gd name="connsiteX2" fmla="*/ 9155759 w 9155759"/>
              <a:gd name="connsiteY2" fmla="*/ 927253 h 927253"/>
              <a:gd name="connsiteX3" fmla="*/ 0 w 9155759"/>
              <a:gd name="connsiteY3" fmla="*/ 727363 h 927253"/>
              <a:gd name="connsiteX4" fmla="*/ 0 w 9155759"/>
              <a:gd name="connsiteY4" fmla="*/ 0 h 927253"/>
              <a:gd name="connsiteX0" fmla="*/ 0 w 9155759"/>
              <a:gd name="connsiteY0" fmla="*/ 0 h 936540"/>
              <a:gd name="connsiteX1" fmla="*/ 9144000 w 9155759"/>
              <a:gd name="connsiteY1" fmla="*/ 0 h 936540"/>
              <a:gd name="connsiteX2" fmla="*/ 9155759 w 9155759"/>
              <a:gd name="connsiteY2" fmla="*/ 927253 h 936540"/>
              <a:gd name="connsiteX3" fmla="*/ 29883 w 9155759"/>
              <a:gd name="connsiteY3" fmla="*/ 936540 h 936540"/>
              <a:gd name="connsiteX4" fmla="*/ 0 w 9155759"/>
              <a:gd name="connsiteY4" fmla="*/ 0 h 936540"/>
              <a:gd name="connsiteX0" fmla="*/ 0 w 9170700"/>
              <a:gd name="connsiteY0" fmla="*/ 0 h 936540"/>
              <a:gd name="connsiteX1" fmla="*/ 9144000 w 9170700"/>
              <a:gd name="connsiteY1" fmla="*/ 0 h 936540"/>
              <a:gd name="connsiteX2" fmla="*/ 9170700 w 9170700"/>
              <a:gd name="connsiteY2" fmla="*/ 747959 h 936540"/>
              <a:gd name="connsiteX3" fmla="*/ 29883 w 9170700"/>
              <a:gd name="connsiteY3" fmla="*/ 936540 h 936540"/>
              <a:gd name="connsiteX4" fmla="*/ 0 w 9170700"/>
              <a:gd name="connsiteY4" fmla="*/ 0 h 936540"/>
              <a:gd name="connsiteX0" fmla="*/ 44823 w 9215523"/>
              <a:gd name="connsiteY0" fmla="*/ 0 h 1041128"/>
              <a:gd name="connsiteX1" fmla="*/ 9188823 w 9215523"/>
              <a:gd name="connsiteY1" fmla="*/ 0 h 1041128"/>
              <a:gd name="connsiteX2" fmla="*/ 9215523 w 9215523"/>
              <a:gd name="connsiteY2" fmla="*/ 747959 h 1041128"/>
              <a:gd name="connsiteX3" fmla="*/ 0 w 9215523"/>
              <a:gd name="connsiteY3" fmla="*/ 1041128 h 1041128"/>
              <a:gd name="connsiteX4" fmla="*/ 44823 w 9215523"/>
              <a:gd name="connsiteY4" fmla="*/ 0 h 1041128"/>
              <a:gd name="connsiteX0" fmla="*/ 0 w 9170700"/>
              <a:gd name="connsiteY0" fmla="*/ 0 h 921599"/>
              <a:gd name="connsiteX1" fmla="*/ 9144000 w 9170700"/>
              <a:gd name="connsiteY1" fmla="*/ 0 h 921599"/>
              <a:gd name="connsiteX2" fmla="*/ 9170700 w 9170700"/>
              <a:gd name="connsiteY2" fmla="*/ 747959 h 921599"/>
              <a:gd name="connsiteX3" fmla="*/ 14942 w 9170700"/>
              <a:gd name="connsiteY3" fmla="*/ 921599 h 921599"/>
              <a:gd name="connsiteX4" fmla="*/ 0 w 9170700"/>
              <a:gd name="connsiteY4" fmla="*/ 0 h 921599"/>
              <a:gd name="connsiteX0" fmla="*/ 0 w 9170700"/>
              <a:gd name="connsiteY0" fmla="*/ 0 h 891717"/>
              <a:gd name="connsiteX1" fmla="*/ 9144000 w 9170700"/>
              <a:gd name="connsiteY1" fmla="*/ 0 h 891717"/>
              <a:gd name="connsiteX2" fmla="*/ 9170700 w 9170700"/>
              <a:gd name="connsiteY2" fmla="*/ 747959 h 891717"/>
              <a:gd name="connsiteX3" fmla="*/ 1 w 9170700"/>
              <a:gd name="connsiteY3" fmla="*/ 891717 h 891717"/>
              <a:gd name="connsiteX4" fmla="*/ 0 w 9170700"/>
              <a:gd name="connsiteY4" fmla="*/ 0 h 891717"/>
              <a:gd name="connsiteX0" fmla="*/ 0 w 9170700"/>
              <a:gd name="connsiteY0" fmla="*/ 0 h 891717"/>
              <a:gd name="connsiteX1" fmla="*/ 9144000 w 9170700"/>
              <a:gd name="connsiteY1" fmla="*/ 0 h 891717"/>
              <a:gd name="connsiteX2" fmla="*/ 9170700 w 9170700"/>
              <a:gd name="connsiteY2" fmla="*/ 628429 h 891717"/>
              <a:gd name="connsiteX3" fmla="*/ 1 w 9170700"/>
              <a:gd name="connsiteY3" fmla="*/ 891717 h 891717"/>
              <a:gd name="connsiteX4" fmla="*/ 0 w 9170700"/>
              <a:gd name="connsiteY4" fmla="*/ 0 h 891717"/>
              <a:gd name="connsiteX0" fmla="*/ 0 w 9170700"/>
              <a:gd name="connsiteY0" fmla="*/ 0 h 996305"/>
              <a:gd name="connsiteX1" fmla="*/ 9144000 w 9170700"/>
              <a:gd name="connsiteY1" fmla="*/ 0 h 996305"/>
              <a:gd name="connsiteX2" fmla="*/ 9170700 w 9170700"/>
              <a:gd name="connsiteY2" fmla="*/ 628429 h 996305"/>
              <a:gd name="connsiteX3" fmla="*/ 1 w 9170700"/>
              <a:gd name="connsiteY3" fmla="*/ 996305 h 996305"/>
              <a:gd name="connsiteX4" fmla="*/ 0 w 9170700"/>
              <a:gd name="connsiteY4" fmla="*/ 0 h 996305"/>
              <a:gd name="connsiteX0" fmla="*/ 0 w 9170700"/>
              <a:gd name="connsiteY0" fmla="*/ 0 h 996305"/>
              <a:gd name="connsiteX1" fmla="*/ 9144000 w 9170700"/>
              <a:gd name="connsiteY1" fmla="*/ 0 h 996305"/>
              <a:gd name="connsiteX2" fmla="*/ 9170700 w 9170700"/>
              <a:gd name="connsiteY2" fmla="*/ 553724 h 996305"/>
              <a:gd name="connsiteX3" fmla="*/ 1 w 9170700"/>
              <a:gd name="connsiteY3" fmla="*/ 996305 h 996305"/>
              <a:gd name="connsiteX4" fmla="*/ 0 w 9170700"/>
              <a:gd name="connsiteY4" fmla="*/ 0 h 996305"/>
              <a:gd name="connsiteX0" fmla="*/ 0 w 9144000"/>
              <a:gd name="connsiteY0" fmla="*/ 0 h 996305"/>
              <a:gd name="connsiteX1" fmla="*/ 9144000 w 9144000"/>
              <a:gd name="connsiteY1" fmla="*/ 0 h 996305"/>
              <a:gd name="connsiteX2" fmla="*/ 9132600 w 9144000"/>
              <a:gd name="connsiteY2" fmla="*/ 566424 h 996305"/>
              <a:gd name="connsiteX3" fmla="*/ 1 w 9144000"/>
              <a:gd name="connsiteY3" fmla="*/ 996305 h 996305"/>
              <a:gd name="connsiteX4" fmla="*/ 0 w 9144000"/>
              <a:gd name="connsiteY4" fmla="*/ 0 h 996305"/>
              <a:gd name="connsiteX0" fmla="*/ 0 w 9145300"/>
              <a:gd name="connsiteY0" fmla="*/ 0 h 996305"/>
              <a:gd name="connsiteX1" fmla="*/ 9144000 w 9145300"/>
              <a:gd name="connsiteY1" fmla="*/ 0 h 996305"/>
              <a:gd name="connsiteX2" fmla="*/ 9145300 w 9145300"/>
              <a:gd name="connsiteY2" fmla="*/ 566424 h 996305"/>
              <a:gd name="connsiteX3" fmla="*/ 1 w 9145300"/>
              <a:gd name="connsiteY3" fmla="*/ 996305 h 996305"/>
              <a:gd name="connsiteX4" fmla="*/ 0 w 9145300"/>
              <a:gd name="connsiteY4" fmla="*/ 0 h 996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5300" h="996305">
                <a:moveTo>
                  <a:pt x="0" y="0"/>
                </a:moveTo>
                <a:lnTo>
                  <a:pt x="9144000" y="0"/>
                </a:lnTo>
                <a:cubicBezTo>
                  <a:pt x="9144433" y="188808"/>
                  <a:pt x="9144867" y="377616"/>
                  <a:pt x="9145300" y="566424"/>
                </a:cubicBezTo>
                <a:lnTo>
                  <a:pt x="1" y="996305"/>
                </a:lnTo>
                <a:cubicBezTo>
                  <a:pt x="1" y="699066"/>
                  <a:pt x="0" y="297239"/>
                  <a:pt x="0" y="0"/>
                </a:cubicBezTo>
                <a:close/>
              </a:path>
            </a:pathLst>
          </a:custGeom>
          <a:solidFill>
            <a:srgbClr val="012158"/>
          </a:solidFill>
          <a:ln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1" name="Picture 10" descr="UVA_Primary_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67" y="277922"/>
            <a:ext cx="1877883" cy="34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877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alphaModFix amt="10000"/>
            <a:lum/>
          </a:blip>
          <a:srcRect/>
          <a:stretch>
            <a:fillRect l="30000" t="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53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tatic1.squarespace.com/static/5bc4fff016b6405451831f02/t/5ccc4ad97b81f800016ae8ef/1556892387541/R1+_+UPDATED+2+_+RE+Executive+Summary+(February+2018,+Board)+(2).pdf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js.gov/content/pub/pdf/p17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vadoc.virginia.gov/media/1412/vadoc-state-recidivism-report-may-2019.pdf" TargetMode="External"/><Relationship Id="rId4" Type="http://schemas.openxmlformats.org/officeDocument/2006/relationships/hyperlink" Target="https://www.bjs.gov/content/pub/pdf/rprts05p0510.pdf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p.org/wp-content/uploads/2018/07/ICIC_PEP-Impact-Analysis_final_post.pdf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tatic1.squarespace.com/static/5bc4fff016b6405451831f02/t/5ccc4ad97b81f800016ae8ef/1556892387541/R1+_+UPDATED+2+_+RE+Executive+Summary+(February+2018,+Board)+(2).pdf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7646A7-F4F3-43B2-8005-E2E3128505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08903" y="1295400"/>
            <a:ext cx="7438718" cy="2134190"/>
          </a:xfrm>
        </p:spPr>
        <p:txBody>
          <a:bodyPr vert="horz" anchor="t"/>
          <a:lstStyle/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Returning Citizens Reentry Program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7A7AB4-A1CE-4401-85FB-245DEEED00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631561" y="3644103"/>
            <a:ext cx="8926287" cy="419581"/>
          </a:xfrm>
        </p:spPr>
        <p:txBody>
          <a:bodyPr vert="horz" anchor="t"/>
          <a:lstStyle/>
          <a:p>
            <a:r>
              <a:rPr lang="en-US" sz="1600" dirty="0">
                <a:latin typeface="Calibri"/>
                <a:cs typeface="Calibri"/>
              </a:rPr>
              <a:t>Jessica Keast, Allegra </a:t>
            </a:r>
            <a:r>
              <a:rPr lang="en-US" sz="1600" dirty="0" err="1">
                <a:latin typeface="Calibri"/>
                <a:cs typeface="Calibri"/>
              </a:rPr>
              <a:t>Pocinki</a:t>
            </a:r>
            <a:r>
              <a:rPr lang="en-US" sz="1600" dirty="0">
                <a:latin typeface="Calibri"/>
                <a:cs typeface="Calibri"/>
              </a:rPr>
              <a:t>, Nathaniel Ratcliff, Joel Thurston, </a:t>
            </a:r>
            <a:r>
              <a:rPr lang="en-US" sz="1600" dirty="0" err="1">
                <a:latin typeface="Calibri"/>
                <a:cs typeface="Calibri"/>
              </a:rPr>
              <a:t>Gizem</a:t>
            </a:r>
            <a:r>
              <a:rPr lang="en-US" sz="1600" dirty="0">
                <a:latin typeface="Calibri"/>
                <a:cs typeface="Calibri"/>
              </a:rPr>
              <a:t> Korkmaz, Aaron Schroeder, and </a:t>
            </a:r>
            <a:r>
              <a:rPr lang="en-US" sz="1600" dirty="0" err="1">
                <a:latin typeface="Calibri"/>
                <a:cs typeface="Calibri"/>
              </a:rPr>
              <a:t>Bayoán</a:t>
            </a:r>
            <a:r>
              <a:rPr lang="en-US" sz="1600" dirty="0">
                <a:latin typeface="Calibri"/>
                <a:cs typeface="Calibri"/>
              </a:rPr>
              <a:t> Santiago Calderón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7DDD14-38AF-455C-B5FC-A9563F604A6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24000" y="4296949"/>
            <a:ext cx="9144000" cy="346075"/>
          </a:xfrm>
        </p:spPr>
        <p:txBody>
          <a:bodyPr vert="horz" anchor="t"/>
          <a:lstStyle/>
          <a:p>
            <a:r>
              <a:rPr lang="en-US" dirty="0">
                <a:latin typeface="Calibri"/>
                <a:cs typeface="Calibri"/>
              </a:rPr>
              <a:t>June 28,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087D2C-4CF7-4AF9-A027-160D6220332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524000" y="6459539"/>
            <a:ext cx="2133600" cy="365125"/>
          </a:xfrm>
          <a:prstGeom prst="rect">
            <a:avLst/>
          </a:prstGeom>
        </p:spPr>
        <p:txBody>
          <a:bodyPr/>
          <a:lstStyle/>
          <a:p>
            <a:fld id="{0F418C06-167A-E646-9EF6-18275B625F6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57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1A709-BE99-49F7-97EE-E4184FC15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400"/>
            <a:ext cx="10515600" cy="625475"/>
          </a:xfrm>
        </p:spPr>
        <p:txBody>
          <a:bodyPr anchor="t"/>
          <a:lstStyle/>
          <a:p>
            <a:r>
              <a:rPr lang="en-US" dirty="0">
                <a:latin typeface="Calibri"/>
                <a:cs typeface="Calibri"/>
              </a:rPr>
              <a:t>Appendix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EB0074-86B8-4319-91BE-E19B7A5D32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6184DB-7379-448E-9BEE-0BC9A9E230E2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3549666" y="735309"/>
            <a:ext cx="5092667" cy="4879427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C389C6E-F36D-4999-91FA-9D7A0082BD83}"/>
              </a:ext>
            </a:extLst>
          </p:cNvPr>
          <p:cNvSpPr/>
          <p:nvPr/>
        </p:nvSpPr>
        <p:spPr>
          <a:xfrm>
            <a:off x="685799" y="5614736"/>
            <a:ext cx="10820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" indent="0" algn="ctr">
              <a:spcBef>
                <a:spcPts val="0"/>
              </a:spcBef>
              <a:spcAft>
                <a:spcPts val="200"/>
              </a:spcAft>
              <a:buNone/>
            </a:pPr>
            <a:r>
              <a:rPr lang="en-US" sz="1200" dirty="0"/>
              <a:t>Source: Virginia Department of Corrections, </a:t>
            </a:r>
            <a:r>
              <a:rPr lang="en-US" sz="1200" i="1" dirty="0"/>
              <a:t>Resilience Education Programming: Preliminary Evaluation Summary</a:t>
            </a:r>
            <a:r>
              <a:rPr lang="en-US" sz="1200" dirty="0"/>
              <a:t>. January 2019.</a:t>
            </a:r>
          </a:p>
        </p:txBody>
      </p:sp>
    </p:spTree>
    <p:extLst>
      <p:ext uri="{BB962C8B-B14F-4D97-AF65-F5344CB8AC3E}">
        <p14:creationId xmlns:p14="http://schemas.microsoft.com/office/powerpoint/2010/main" val="4289714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A8AD4F-A956-4F5B-9379-C58CD785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>
                <a:latin typeface="Calibri"/>
                <a:cs typeface="Calibri"/>
              </a:rPr>
              <a:t>Project Summary and Research Question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68E6F7-7FC3-4190-BD45-E3789C56EA1D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About Resilience Education: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Resilience Education sends MBA volunteer instructors into prisons to teach university-quality coursework focused on Entrepreneurship, Financial Capability, and Business Foundations. These courses give our students the opportunity to acquire the skills, confidence, and practical knowledge they need to chart a future outside prison walls.</a:t>
            </a:r>
            <a:r>
              <a:rPr lang="en-US" i="1" baseline="30000" dirty="0"/>
              <a:t>1</a:t>
            </a:r>
            <a:endParaRPr lang="en-US" b="1" i="1" baseline="30000" dirty="0">
              <a:cs typeface="Calibri"/>
            </a:endParaRP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are the summative impacts of education during incarceration?</a:t>
            </a:r>
          </a:p>
          <a:p>
            <a:r>
              <a:rPr lang="en-US" dirty="0"/>
              <a:t>In addition to potential lowered recidivism, what are other benefits? </a:t>
            </a:r>
          </a:p>
          <a:p>
            <a:r>
              <a:rPr lang="en-US" dirty="0"/>
              <a:t>How does the existing collaborative program between Resilience Education and the Virginia Department of Corrections deliver these potential benefits?</a:t>
            </a:r>
            <a:endParaRPr lang="en-US" dirty="0">
              <a:cs typeface="Calibri"/>
            </a:endParaRPr>
          </a:p>
          <a:p>
            <a:endParaRPr lang="en-US" dirty="0"/>
          </a:p>
          <a:p>
            <a:pPr marL="0" indent="0">
              <a:buNone/>
            </a:pPr>
            <a:r>
              <a:rPr lang="en-US" sz="1200" baseline="30000" dirty="0"/>
              <a:t>1</a:t>
            </a:r>
            <a:r>
              <a:rPr lang="en-US" sz="1200" dirty="0"/>
              <a:t> Resilience Education Executive Summary: </a:t>
            </a:r>
            <a:r>
              <a:rPr lang="en-US" sz="1200" dirty="0">
                <a:hlinkClick r:id="rId2"/>
              </a:rPr>
              <a:t>https://static1.squarespace.com/static/5bc4fff016b6405451831f02/t/5ccc4ad97b81f800016ae8ef/1556892387541/R1+_+UPDATED+2+_+RE+Executive+Summary+%28February+2018%2C+Board%29+%282%29.pdf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00771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:a16="http://schemas.microsoft.com/office/drawing/2014/main" id="{D2C813E7-37B0-45D1-AEC0-4BBE6518D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365126"/>
            <a:ext cx="7886700" cy="625475"/>
          </a:xfrm>
        </p:spPr>
        <p:txBody>
          <a:bodyPr anchor="t"/>
          <a:lstStyle/>
          <a:p>
            <a:r>
              <a:rPr lang="en-US" sz="2800" dirty="0">
                <a:latin typeface="Calibri"/>
                <a:cs typeface="Calibri"/>
              </a:rPr>
              <a:t>Incarceration and Recidivism in the U.S. and Virginia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7E65A8-8564-41BA-ABBA-A5F053FF04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9BC516-19A5-4908-8C94-36100038D3B5}"/>
              </a:ext>
            </a:extLst>
          </p:cNvPr>
          <p:cNvGrpSpPr/>
          <p:nvPr/>
        </p:nvGrpSpPr>
        <p:grpSpPr>
          <a:xfrm>
            <a:off x="2214388" y="914400"/>
            <a:ext cx="7763224" cy="5029200"/>
            <a:chOff x="2488827" y="914400"/>
            <a:chExt cx="7214346" cy="4673624"/>
          </a:xfrm>
        </p:grpSpPr>
        <p:grpSp>
          <p:nvGrpSpPr>
            <p:cNvPr id="7" name="组合 2">
              <a:extLst>
                <a:ext uri="{FF2B5EF4-FFF2-40B4-BE49-F238E27FC236}">
                  <a16:creationId xmlns:a16="http://schemas.microsoft.com/office/drawing/2014/main" id="{9E4496D0-CF19-4F43-B74D-8270991CE699}"/>
                </a:ext>
              </a:extLst>
            </p:cNvPr>
            <p:cNvGrpSpPr/>
            <p:nvPr/>
          </p:nvGrpSpPr>
          <p:grpSpPr>
            <a:xfrm>
              <a:off x="2488827" y="914400"/>
              <a:ext cx="7214346" cy="4673624"/>
              <a:chOff x="2269495" y="2281164"/>
              <a:chExt cx="4603496" cy="2911941"/>
            </a:xfrm>
            <a:effectLst/>
          </p:grpSpPr>
          <p:sp>
            <p:nvSpPr>
              <p:cNvPr id="8" name="Freeform 6">
                <a:extLst>
                  <a:ext uri="{FF2B5EF4-FFF2-40B4-BE49-F238E27FC236}">
                    <a16:creationId xmlns:a16="http://schemas.microsoft.com/office/drawing/2014/main" id="{4C763E2B-E24F-46C3-AC51-92F909A76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0144" y="2528766"/>
                <a:ext cx="898584" cy="539377"/>
              </a:xfrm>
              <a:custGeom>
                <a:avLst/>
                <a:gdLst>
                  <a:gd name="T0" fmla="*/ 6 w 4076"/>
                  <a:gd name="T1" fmla="*/ 0 h 2449"/>
                  <a:gd name="T2" fmla="*/ 221 w 4076"/>
                  <a:gd name="T3" fmla="*/ 36 h 2449"/>
                  <a:gd name="T4" fmla="*/ 511 w 4076"/>
                  <a:gd name="T5" fmla="*/ 70 h 2449"/>
                  <a:gd name="T6" fmla="*/ 772 w 4076"/>
                  <a:gd name="T7" fmla="*/ 88 h 2449"/>
                  <a:gd name="T8" fmla="*/ 755 w 4076"/>
                  <a:gd name="T9" fmla="*/ 457 h 2449"/>
                  <a:gd name="T10" fmla="*/ 385 w 4076"/>
                  <a:gd name="T11" fmla="*/ 429 h 2449"/>
                  <a:gd name="T12" fmla="*/ 277 w 4076"/>
                  <a:gd name="T13" fmla="*/ 417 h 2449"/>
                  <a:gd name="T14" fmla="*/ 267 w 4076"/>
                  <a:gd name="T15" fmla="*/ 452 h 2449"/>
                  <a:gd name="T16" fmla="*/ 239 w 4076"/>
                  <a:gd name="T17" fmla="*/ 441 h 2449"/>
                  <a:gd name="T18" fmla="*/ 239 w 4076"/>
                  <a:gd name="T19" fmla="*/ 459 h 2449"/>
                  <a:gd name="T20" fmla="*/ 217 w 4076"/>
                  <a:gd name="T21" fmla="*/ 464 h 2449"/>
                  <a:gd name="T22" fmla="*/ 199 w 4076"/>
                  <a:gd name="T23" fmla="*/ 453 h 2449"/>
                  <a:gd name="T24" fmla="*/ 154 w 4076"/>
                  <a:gd name="T25" fmla="*/ 453 h 2449"/>
                  <a:gd name="T26" fmla="*/ 136 w 4076"/>
                  <a:gd name="T27" fmla="*/ 444 h 2449"/>
                  <a:gd name="T28" fmla="*/ 120 w 4076"/>
                  <a:gd name="T29" fmla="*/ 426 h 2449"/>
                  <a:gd name="T30" fmla="*/ 110 w 4076"/>
                  <a:gd name="T31" fmla="*/ 409 h 2449"/>
                  <a:gd name="T32" fmla="*/ 108 w 4076"/>
                  <a:gd name="T33" fmla="*/ 380 h 2449"/>
                  <a:gd name="T34" fmla="*/ 92 w 4076"/>
                  <a:gd name="T35" fmla="*/ 327 h 2449"/>
                  <a:gd name="T36" fmla="*/ 60 w 4076"/>
                  <a:gd name="T37" fmla="*/ 329 h 2449"/>
                  <a:gd name="T38" fmla="*/ 60 w 4076"/>
                  <a:gd name="T39" fmla="*/ 287 h 2449"/>
                  <a:gd name="T40" fmla="*/ 80 w 4076"/>
                  <a:gd name="T41" fmla="*/ 231 h 2449"/>
                  <a:gd name="T42" fmla="*/ 57 w 4076"/>
                  <a:gd name="T43" fmla="*/ 219 h 2449"/>
                  <a:gd name="T44" fmla="*/ 46 w 4076"/>
                  <a:gd name="T45" fmla="*/ 197 h 2449"/>
                  <a:gd name="T46" fmla="*/ 18 w 4076"/>
                  <a:gd name="T47" fmla="*/ 167 h 2449"/>
                  <a:gd name="T48" fmla="*/ 0 w 4076"/>
                  <a:gd name="T49" fmla="*/ 140 h 2449"/>
                  <a:gd name="T50" fmla="*/ 0 w 4076"/>
                  <a:gd name="T51" fmla="*/ 87 h 2449"/>
                  <a:gd name="T52" fmla="*/ 1 w 4076"/>
                  <a:gd name="T53" fmla="*/ 49 h 2449"/>
                  <a:gd name="T54" fmla="*/ 6 w 4076"/>
                  <a:gd name="T55" fmla="*/ 0 h 2449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</a:gdLst>
                <a:ahLst/>
                <a:cxnLst>
                  <a:cxn ang="T56">
                    <a:pos x="T0" y="T1"/>
                  </a:cxn>
                  <a:cxn ang="T57">
                    <a:pos x="T2" y="T3"/>
                  </a:cxn>
                  <a:cxn ang="T58">
                    <a:pos x="T4" y="T5"/>
                  </a:cxn>
                  <a:cxn ang="T59">
                    <a:pos x="T6" y="T7"/>
                  </a:cxn>
                  <a:cxn ang="T60">
                    <a:pos x="T8" y="T9"/>
                  </a:cxn>
                  <a:cxn ang="T61">
                    <a:pos x="T10" y="T11"/>
                  </a:cxn>
                  <a:cxn ang="T62">
                    <a:pos x="T12" y="T13"/>
                  </a:cxn>
                  <a:cxn ang="T63">
                    <a:pos x="T14" y="T15"/>
                  </a:cxn>
                  <a:cxn ang="T64">
                    <a:pos x="T16" y="T17"/>
                  </a:cxn>
                  <a:cxn ang="T65">
                    <a:pos x="T18" y="T19"/>
                  </a:cxn>
                  <a:cxn ang="T66">
                    <a:pos x="T20" y="T21"/>
                  </a:cxn>
                  <a:cxn ang="T67">
                    <a:pos x="T22" y="T23"/>
                  </a:cxn>
                  <a:cxn ang="T68">
                    <a:pos x="T24" y="T25"/>
                  </a:cxn>
                  <a:cxn ang="T69">
                    <a:pos x="T26" y="T27"/>
                  </a:cxn>
                  <a:cxn ang="T70">
                    <a:pos x="T28" y="T29"/>
                  </a:cxn>
                  <a:cxn ang="T71">
                    <a:pos x="T30" y="T31"/>
                  </a:cxn>
                  <a:cxn ang="T72">
                    <a:pos x="T32" y="T33"/>
                  </a:cxn>
                  <a:cxn ang="T73">
                    <a:pos x="T34" y="T35"/>
                  </a:cxn>
                  <a:cxn ang="T74">
                    <a:pos x="T36" y="T37"/>
                  </a:cxn>
                  <a:cxn ang="T75">
                    <a:pos x="T38" y="T39"/>
                  </a:cxn>
                  <a:cxn ang="T76">
                    <a:pos x="T40" y="T41"/>
                  </a:cxn>
                  <a:cxn ang="T77">
                    <a:pos x="T42" y="T43"/>
                  </a:cxn>
                  <a:cxn ang="T78">
                    <a:pos x="T44" y="T45"/>
                  </a:cxn>
                  <a:cxn ang="T79">
                    <a:pos x="T46" y="T47"/>
                  </a:cxn>
                  <a:cxn ang="T80">
                    <a:pos x="T48" y="T49"/>
                  </a:cxn>
                  <a:cxn ang="T81">
                    <a:pos x="T50" y="T51"/>
                  </a:cxn>
                  <a:cxn ang="T82">
                    <a:pos x="T52" y="T53"/>
                  </a:cxn>
                  <a:cxn ang="T83">
                    <a:pos x="T54" y="T55"/>
                  </a:cxn>
                </a:cxnLst>
                <a:rect l="0" t="0" r="r" b="b"/>
                <a:pathLst>
                  <a:path w="4076" h="2449">
                    <a:moveTo>
                      <a:pt x="31" y="0"/>
                    </a:moveTo>
                    <a:lnTo>
                      <a:pt x="1165" y="192"/>
                    </a:lnTo>
                    <a:lnTo>
                      <a:pt x="2696" y="372"/>
                    </a:lnTo>
                    <a:lnTo>
                      <a:pt x="4076" y="462"/>
                    </a:lnTo>
                    <a:lnTo>
                      <a:pt x="3986" y="2412"/>
                    </a:lnTo>
                    <a:lnTo>
                      <a:pt x="2035" y="2262"/>
                    </a:lnTo>
                    <a:lnTo>
                      <a:pt x="1465" y="2202"/>
                    </a:lnTo>
                    <a:lnTo>
                      <a:pt x="1410" y="2388"/>
                    </a:lnTo>
                    <a:lnTo>
                      <a:pt x="1264" y="2329"/>
                    </a:lnTo>
                    <a:lnTo>
                      <a:pt x="1262" y="2421"/>
                    </a:lnTo>
                    <a:lnTo>
                      <a:pt x="1146" y="2449"/>
                    </a:lnTo>
                    <a:lnTo>
                      <a:pt x="1053" y="2390"/>
                    </a:lnTo>
                    <a:lnTo>
                      <a:pt x="811" y="2390"/>
                    </a:lnTo>
                    <a:lnTo>
                      <a:pt x="720" y="2341"/>
                    </a:lnTo>
                    <a:lnTo>
                      <a:pt x="632" y="2251"/>
                    </a:lnTo>
                    <a:lnTo>
                      <a:pt x="583" y="2159"/>
                    </a:lnTo>
                    <a:lnTo>
                      <a:pt x="572" y="2005"/>
                    </a:lnTo>
                    <a:lnTo>
                      <a:pt x="486" y="1727"/>
                    </a:lnTo>
                    <a:lnTo>
                      <a:pt x="319" y="1736"/>
                    </a:lnTo>
                    <a:lnTo>
                      <a:pt x="318" y="1515"/>
                    </a:lnTo>
                    <a:lnTo>
                      <a:pt x="421" y="1220"/>
                    </a:lnTo>
                    <a:lnTo>
                      <a:pt x="303" y="1154"/>
                    </a:lnTo>
                    <a:lnTo>
                      <a:pt x="241" y="1040"/>
                    </a:lnTo>
                    <a:lnTo>
                      <a:pt x="94" y="881"/>
                    </a:lnTo>
                    <a:lnTo>
                      <a:pt x="1" y="737"/>
                    </a:lnTo>
                    <a:lnTo>
                      <a:pt x="0" y="461"/>
                    </a:lnTo>
                    <a:lnTo>
                      <a:pt x="6" y="257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9" name="Freeform 7">
                <a:extLst>
                  <a:ext uri="{FF2B5EF4-FFF2-40B4-BE49-F238E27FC236}">
                    <a16:creationId xmlns:a16="http://schemas.microsoft.com/office/drawing/2014/main" id="{5BF3E8FB-0D07-49D6-AA73-A09D79351B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3596" y="2624087"/>
                <a:ext cx="577328" cy="342923"/>
              </a:xfrm>
              <a:custGeom>
                <a:avLst/>
                <a:gdLst>
                  <a:gd name="T0" fmla="*/ 14 w 2622"/>
                  <a:gd name="T1" fmla="*/ 7 h 1560"/>
                  <a:gd name="T2" fmla="*/ 0 w 2622"/>
                  <a:gd name="T3" fmla="*/ 295 h 1560"/>
                  <a:gd name="T4" fmla="*/ 496 w 2622"/>
                  <a:gd name="T5" fmla="*/ 284 h 1560"/>
                  <a:gd name="T6" fmla="*/ 486 w 2622"/>
                  <a:gd name="T7" fmla="*/ 217 h 1560"/>
                  <a:gd name="T8" fmla="*/ 477 w 2622"/>
                  <a:gd name="T9" fmla="*/ 130 h 1560"/>
                  <a:gd name="T10" fmla="*/ 454 w 2622"/>
                  <a:gd name="T11" fmla="*/ 99 h 1560"/>
                  <a:gd name="T12" fmla="*/ 447 w 2622"/>
                  <a:gd name="T13" fmla="*/ 58 h 1560"/>
                  <a:gd name="T14" fmla="*/ 443 w 2622"/>
                  <a:gd name="T15" fmla="*/ 0 h 1560"/>
                  <a:gd name="T16" fmla="*/ 355 w 2622"/>
                  <a:gd name="T17" fmla="*/ 3 h 1560"/>
                  <a:gd name="T18" fmla="*/ 310 w 2622"/>
                  <a:gd name="T19" fmla="*/ 12 h 1560"/>
                  <a:gd name="T20" fmla="*/ 236 w 2622"/>
                  <a:gd name="T21" fmla="*/ 9 h 1560"/>
                  <a:gd name="T22" fmla="*/ 140 w 2622"/>
                  <a:gd name="T23" fmla="*/ 10 h 1560"/>
                  <a:gd name="T24" fmla="*/ 14 w 2622"/>
                  <a:gd name="T25" fmla="*/ 7 h 156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622" h="1560">
                    <a:moveTo>
                      <a:pt x="72" y="35"/>
                    </a:moveTo>
                    <a:lnTo>
                      <a:pt x="0" y="1560"/>
                    </a:lnTo>
                    <a:lnTo>
                      <a:pt x="2622" y="1503"/>
                    </a:lnTo>
                    <a:lnTo>
                      <a:pt x="2568" y="1149"/>
                    </a:lnTo>
                    <a:lnTo>
                      <a:pt x="2520" y="690"/>
                    </a:lnTo>
                    <a:lnTo>
                      <a:pt x="2400" y="525"/>
                    </a:lnTo>
                    <a:lnTo>
                      <a:pt x="2364" y="309"/>
                    </a:lnTo>
                    <a:lnTo>
                      <a:pt x="2340" y="0"/>
                    </a:lnTo>
                    <a:lnTo>
                      <a:pt x="1878" y="15"/>
                    </a:lnTo>
                    <a:lnTo>
                      <a:pt x="1638" y="63"/>
                    </a:lnTo>
                    <a:lnTo>
                      <a:pt x="1248" y="45"/>
                    </a:lnTo>
                    <a:lnTo>
                      <a:pt x="738" y="51"/>
                    </a:lnTo>
                    <a:lnTo>
                      <a:pt x="72" y="3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" name="Freeform 8">
                <a:extLst>
                  <a:ext uri="{FF2B5EF4-FFF2-40B4-BE49-F238E27FC236}">
                    <a16:creationId xmlns:a16="http://schemas.microsoft.com/office/drawing/2014/main" id="{CC71D190-E827-4DC0-BEC1-60E0828D1E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5913" y="3302959"/>
                <a:ext cx="497015" cy="619587"/>
              </a:xfrm>
              <a:custGeom>
                <a:avLst/>
                <a:gdLst>
                  <a:gd name="T0" fmla="*/ 71 w 2254"/>
                  <a:gd name="T1" fmla="*/ 0 h 2808"/>
                  <a:gd name="T2" fmla="*/ 181 w 2254"/>
                  <a:gd name="T3" fmla="*/ 16 h 2808"/>
                  <a:gd name="T4" fmla="*/ 279 w 2254"/>
                  <a:gd name="T5" fmla="*/ 42 h 2808"/>
                  <a:gd name="T6" fmla="*/ 273 w 2254"/>
                  <a:gd name="T7" fmla="*/ 81 h 2808"/>
                  <a:gd name="T8" fmla="*/ 270 w 2254"/>
                  <a:gd name="T9" fmla="*/ 133 h 2808"/>
                  <a:gd name="T10" fmla="*/ 365 w 2254"/>
                  <a:gd name="T11" fmla="*/ 139 h 2808"/>
                  <a:gd name="T12" fmla="*/ 427 w 2254"/>
                  <a:gd name="T13" fmla="*/ 146 h 2808"/>
                  <a:gd name="T14" fmla="*/ 405 w 2254"/>
                  <a:gd name="T15" fmla="*/ 284 h 2808"/>
                  <a:gd name="T16" fmla="*/ 383 w 2254"/>
                  <a:gd name="T17" fmla="*/ 533 h 2808"/>
                  <a:gd name="T18" fmla="*/ 0 w 2254"/>
                  <a:gd name="T19" fmla="*/ 476 h 2808"/>
                  <a:gd name="T20" fmla="*/ 11 w 2254"/>
                  <a:gd name="T21" fmla="*/ 386 h 2808"/>
                  <a:gd name="T22" fmla="*/ 36 w 2254"/>
                  <a:gd name="T23" fmla="*/ 231 h 2808"/>
                  <a:gd name="T24" fmla="*/ 44 w 2254"/>
                  <a:gd name="T25" fmla="*/ 159 h 2808"/>
                  <a:gd name="T26" fmla="*/ 50 w 2254"/>
                  <a:gd name="T27" fmla="*/ 95 h 2808"/>
                  <a:gd name="T28" fmla="*/ 65 w 2254"/>
                  <a:gd name="T29" fmla="*/ 22 h 2808"/>
                  <a:gd name="T30" fmla="*/ 71 w 2254"/>
                  <a:gd name="T31" fmla="*/ 0 h 2808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254" h="2808">
                    <a:moveTo>
                      <a:pt x="377" y="0"/>
                    </a:moveTo>
                    <a:lnTo>
                      <a:pt x="956" y="85"/>
                    </a:lnTo>
                    <a:lnTo>
                      <a:pt x="1472" y="220"/>
                    </a:lnTo>
                    <a:lnTo>
                      <a:pt x="1441" y="428"/>
                    </a:lnTo>
                    <a:lnTo>
                      <a:pt x="1423" y="702"/>
                    </a:lnTo>
                    <a:lnTo>
                      <a:pt x="1926" y="730"/>
                    </a:lnTo>
                    <a:lnTo>
                      <a:pt x="2254" y="767"/>
                    </a:lnTo>
                    <a:lnTo>
                      <a:pt x="2136" y="1498"/>
                    </a:lnTo>
                    <a:lnTo>
                      <a:pt x="2024" y="2808"/>
                    </a:lnTo>
                    <a:lnTo>
                      <a:pt x="0" y="2509"/>
                    </a:lnTo>
                    <a:lnTo>
                      <a:pt x="56" y="2032"/>
                    </a:lnTo>
                    <a:lnTo>
                      <a:pt x="189" y="1219"/>
                    </a:lnTo>
                    <a:lnTo>
                      <a:pt x="234" y="838"/>
                    </a:lnTo>
                    <a:lnTo>
                      <a:pt x="266" y="501"/>
                    </a:lnTo>
                    <a:lnTo>
                      <a:pt x="345" y="118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1" name="Freeform 9">
                <a:extLst>
                  <a:ext uri="{FF2B5EF4-FFF2-40B4-BE49-F238E27FC236}">
                    <a16:creationId xmlns:a16="http://schemas.microsoft.com/office/drawing/2014/main" id="{5A3A4372-A8E0-42FC-8596-3CAFB33155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0184" y="3014671"/>
                <a:ext cx="607592" cy="492879"/>
              </a:xfrm>
              <a:custGeom>
                <a:avLst/>
                <a:gdLst>
                  <a:gd name="T0" fmla="*/ 0 w 2757"/>
                  <a:gd name="T1" fmla="*/ 382 h 2235"/>
                  <a:gd name="T2" fmla="*/ 96 w 2757"/>
                  <a:gd name="T3" fmla="*/ 388 h 2235"/>
                  <a:gd name="T4" fmla="*/ 157 w 2757"/>
                  <a:gd name="T5" fmla="*/ 394 h 2235"/>
                  <a:gd name="T6" fmla="*/ 510 w 2757"/>
                  <a:gd name="T7" fmla="*/ 424 h 2235"/>
                  <a:gd name="T8" fmla="*/ 522 w 2757"/>
                  <a:gd name="T9" fmla="*/ 39 h 2235"/>
                  <a:gd name="T10" fmla="*/ 156 w 2757"/>
                  <a:gd name="T11" fmla="*/ 11 h 2235"/>
                  <a:gd name="T12" fmla="*/ 45 w 2757"/>
                  <a:gd name="T13" fmla="*/ 0 h 2235"/>
                  <a:gd name="T14" fmla="*/ 35 w 2757"/>
                  <a:gd name="T15" fmla="*/ 35 h 2235"/>
                  <a:gd name="T16" fmla="*/ 8 w 2757"/>
                  <a:gd name="T17" fmla="*/ 291 h 2235"/>
                  <a:gd name="T18" fmla="*/ 3 w 2757"/>
                  <a:gd name="T19" fmla="*/ 334 h 2235"/>
                  <a:gd name="T20" fmla="*/ 0 w 2757"/>
                  <a:gd name="T21" fmla="*/ 382 h 223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757" h="2235">
                    <a:moveTo>
                      <a:pt x="0" y="2014"/>
                    </a:moveTo>
                    <a:lnTo>
                      <a:pt x="508" y="2044"/>
                    </a:lnTo>
                    <a:lnTo>
                      <a:pt x="828" y="2078"/>
                    </a:lnTo>
                    <a:lnTo>
                      <a:pt x="2696" y="2235"/>
                    </a:lnTo>
                    <a:lnTo>
                      <a:pt x="2757" y="208"/>
                    </a:lnTo>
                    <a:lnTo>
                      <a:pt x="824" y="60"/>
                    </a:lnTo>
                    <a:lnTo>
                      <a:pt x="238" y="0"/>
                    </a:lnTo>
                    <a:lnTo>
                      <a:pt x="185" y="184"/>
                    </a:lnTo>
                    <a:lnTo>
                      <a:pt x="44" y="1536"/>
                    </a:lnTo>
                    <a:lnTo>
                      <a:pt x="16" y="1760"/>
                    </a:lnTo>
                    <a:lnTo>
                      <a:pt x="0" y="201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2" name="Freeform 10">
                <a:extLst>
                  <a:ext uri="{FF2B5EF4-FFF2-40B4-BE49-F238E27FC236}">
                    <a16:creationId xmlns:a16="http://schemas.microsoft.com/office/drawing/2014/main" id="{826FA3EC-8BF0-4B41-9FB2-78A699C688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0892" y="3856286"/>
                <a:ext cx="581984" cy="703283"/>
              </a:xfrm>
              <a:custGeom>
                <a:avLst/>
                <a:gdLst>
                  <a:gd name="T0" fmla="*/ 116 w 2635"/>
                  <a:gd name="T1" fmla="*/ 0 h 3189"/>
                  <a:gd name="T2" fmla="*/ 500 w 2635"/>
                  <a:gd name="T3" fmla="*/ 57 h 3189"/>
                  <a:gd name="T4" fmla="*/ 458 w 2635"/>
                  <a:gd name="T5" fmla="*/ 605 h 3189"/>
                  <a:gd name="T6" fmla="*/ 396 w 2635"/>
                  <a:gd name="T7" fmla="*/ 596 h 3189"/>
                  <a:gd name="T8" fmla="*/ 334 w 2635"/>
                  <a:gd name="T9" fmla="*/ 593 h 3189"/>
                  <a:gd name="T10" fmla="*/ 289 w 2635"/>
                  <a:gd name="T11" fmla="*/ 585 h 3189"/>
                  <a:gd name="T12" fmla="*/ 105 w 2635"/>
                  <a:gd name="T13" fmla="*/ 477 h 3189"/>
                  <a:gd name="T14" fmla="*/ 20 w 2635"/>
                  <a:gd name="T15" fmla="*/ 434 h 3189"/>
                  <a:gd name="T16" fmla="*/ 3 w 2635"/>
                  <a:gd name="T17" fmla="*/ 411 h 3189"/>
                  <a:gd name="T18" fmla="*/ 0 w 2635"/>
                  <a:gd name="T19" fmla="*/ 405 h 3189"/>
                  <a:gd name="T20" fmla="*/ 18 w 2635"/>
                  <a:gd name="T21" fmla="*/ 396 h 3189"/>
                  <a:gd name="T22" fmla="*/ 18 w 2635"/>
                  <a:gd name="T23" fmla="*/ 373 h 3189"/>
                  <a:gd name="T24" fmla="*/ 10 w 2635"/>
                  <a:gd name="T25" fmla="*/ 350 h 3189"/>
                  <a:gd name="T26" fmla="*/ 18 w 2635"/>
                  <a:gd name="T27" fmla="*/ 329 h 3189"/>
                  <a:gd name="T28" fmla="*/ 35 w 2635"/>
                  <a:gd name="T29" fmla="*/ 316 h 3189"/>
                  <a:gd name="T30" fmla="*/ 30 w 2635"/>
                  <a:gd name="T31" fmla="*/ 299 h 3189"/>
                  <a:gd name="T32" fmla="*/ 39 w 2635"/>
                  <a:gd name="T33" fmla="*/ 286 h 3189"/>
                  <a:gd name="T34" fmla="*/ 52 w 2635"/>
                  <a:gd name="T35" fmla="*/ 265 h 3189"/>
                  <a:gd name="T36" fmla="*/ 64 w 2635"/>
                  <a:gd name="T37" fmla="*/ 265 h 3189"/>
                  <a:gd name="T38" fmla="*/ 68 w 2635"/>
                  <a:gd name="T39" fmla="*/ 250 h 3189"/>
                  <a:gd name="T40" fmla="*/ 47 w 2635"/>
                  <a:gd name="T41" fmla="*/ 213 h 3189"/>
                  <a:gd name="T42" fmla="*/ 41 w 2635"/>
                  <a:gd name="T43" fmla="*/ 180 h 3189"/>
                  <a:gd name="T44" fmla="*/ 34 w 2635"/>
                  <a:gd name="T45" fmla="*/ 170 h 3189"/>
                  <a:gd name="T46" fmla="*/ 47 w 2635"/>
                  <a:gd name="T47" fmla="*/ 153 h 3189"/>
                  <a:gd name="T48" fmla="*/ 49 w 2635"/>
                  <a:gd name="T49" fmla="*/ 130 h 3189"/>
                  <a:gd name="T50" fmla="*/ 42 w 2635"/>
                  <a:gd name="T51" fmla="*/ 98 h 3189"/>
                  <a:gd name="T52" fmla="*/ 43 w 2635"/>
                  <a:gd name="T53" fmla="*/ 82 h 3189"/>
                  <a:gd name="T54" fmla="*/ 58 w 2635"/>
                  <a:gd name="T55" fmla="*/ 73 h 3189"/>
                  <a:gd name="T56" fmla="*/ 78 w 2635"/>
                  <a:gd name="T57" fmla="*/ 79 h 3189"/>
                  <a:gd name="T58" fmla="*/ 105 w 2635"/>
                  <a:gd name="T59" fmla="*/ 87 h 3189"/>
                  <a:gd name="T60" fmla="*/ 100 w 2635"/>
                  <a:gd name="T61" fmla="*/ 61 h 3189"/>
                  <a:gd name="T62" fmla="*/ 110 w 2635"/>
                  <a:gd name="T63" fmla="*/ 48 h 3189"/>
                  <a:gd name="T64" fmla="*/ 110 w 2635"/>
                  <a:gd name="T65" fmla="*/ 23 h 3189"/>
                  <a:gd name="T66" fmla="*/ 114 w 2635"/>
                  <a:gd name="T67" fmla="*/ 6 h 3189"/>
                  <a:gd name="T68" fmla="*/ 116 w 2635"/>
                  <a:gd name="T69" fmla="*/ 0 h 3189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635" h="3189">
                    <a:moveTo>
                      <a:pt x="609" y="0"/>
                    </a:moveTo>
                    <a:lnTo>
                      <a:pt x="2635" y="300"/>
                    </a:lnTo>
                    <a:lnTo>
                      <a:pt x="2416" y="3189"/>
                    </a:lnTo>
                    <a:lnTo>
                      <a:pt x="2089" y="3144"/>
                    </a:lnTo>
                    <a:lnTo>
                      <a:pt x="1759" y="3126"/>
                    </a:lnTo>
                    <a:lnTo>
                      <a:pt x="1525" y="3084"/>
                    </a:lnTo>
                    <a:lnTo>
                      <a:pt x="553" y="2514"/>
                    </a:lnTo>
                    <a:lnTo>
                      <a:pt x="106" y="2289"/>
                    </a:lnTo>
                    <a:lnTo>
                      <a:pt x="16" y="2169"/>
                    </a:lnTo>
                    <a:lnTo>
                      <a:pt x="0" y="2135"/>
                    </a:lnTo>
                    <a:lnTo>
                      <a:pt x="96" y="2088"/>
                    </a:lnTo>
                    <a:lnTo>
                      <a:pt x="94" y="1964"/>
                    </a:lnTo>
                    <a:lnTo>
                      <a:pt x="54" y="1844"/>
                    </a:lnTo>
                    <a:lnTo>
                      <a:pt x="96" y="1736"/>
                    </a:lnTo>
                    <a:lnTo>
                      <a:pt x="187" y="1665"/>
                    </a:lnTo>
                    <a:lnTo>
                      <a:pt x="157" y="1575"/>
                    </a:lnTo>
                    <a:lnTo>
                      <a:pt x="205" y="1509"/>
                    </a:lnTo>
                    <a:lnTo>
                      <a:pt x="276" y="1397"/>
                    </a:lnTo>
                    <a:lnTo>
                      <a:pt x="337" y="1395"/>
                    </a:lnTo>
                    <a:lnTo>
                      <a:pt x="360" y="1319"/>
                    </a:lnTo>
                    <a:lnTo>
                      <a:pt x="249" y="1124"/>
                    </a:lnTo>
                    <a:lnTo>
                      <a:pt x="217" y="948"/>
                    </a:lnTo>
                    <a:lnTo>
                      <a:pt x="178" y="897"/>
                    </a:lnTo>
                    <a:lnTo>
                      <a:pt x="249" y="809"/>
                    </a:lnTo>
                    <a:lnTo>
                      <a:pt x="258" y="687"/>
                    </a:lnTo>
                    <a:lnTo>
                      <a:pt x="223" y="515"/>
                    </a:lnTo>
                    <a:lnTo>
                      <a:pt x="228" y="431"/>
                    </a:lnTo>
                    <a:lnTo>
                      <a:pt x="307" y="384"/>
                    </a:lnTo>
                    <a:lnTo>
                      <a:pt x="411" y="414"/>
                    </a:lnTo>
                    <a:lnTo>
                      <a:pt x="553" y="461"/>
                    </a:lnTo>
                    <a:lnTo>
                      <a:pt x="528" y="320"/>
                    </a:lnTo>
                    <a:lnTo>
                      <a:pt x="582" y="252"/>
                    </a:lnTo>
                    <a:lnTo>
                      <a:pt x="582" y="122"/>
                    </a:lnTo>
                    <a:lnTo>
                      <a:pt x="603" y="32"/>
                    </a:lnTo>
                    <a:lnTo>
                      <a:pt x="609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3" name="Freeform 11">
                <a:extLst>
                  <a:ext uri="{FF2B5EF4-FFF2-40B4-BE49-F238E27FC236}">
                    <a16:creationId xmlns:a16="http://schemas.microsoft.com/office/drawing/2014/main" id="{D67A7718-A1BD-4E8E-A081-1F42F99A93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2877" y="3471514"/>
                <a:ext cx="635527" cy="481255"/>
              </a:xfrm>
              <a:custGeom>
                <a:avLst/>
                <a:gdLst>
                  <a:gd name="T0" fmla="*/ 43 w 2886"/>
                  <a:gd name="T1" fmla="*/ 0 h 2181"/>
                  <a:gd name="T2" fmla="*/ 21 w 2886"/>
                  <a:gd name="T3" fmla="*/ 141 h 2181"/>
                  <a:gd name="T4" fmla="*/ 0 w 2886"/>
                  <a:gd name="T5" fmla="*/ 388 h 2181"/>
                  <a:gd name="T6" fmla="*/ 215 w 2886"/>
                  <a:gd name="T7" fmla="*/ 404 h 2181"/>
                  <a:gd name="T8" fmla="*/ 386 w 2886"/>
                  <a:gd name="T9" fmla="*/ 412 h 2181"/>
                  <a:gd name="T10" fmla="*/ 536 w 2886"/>
                  <a:gd name="T11" fmla="*/ 414 h 2181"/>
                  <a:gd name="T12" fmla="*/ 535 w 2886"/>
                  <a:gd name="T13" fmla="*/ 196 h 2181"/>
                  <a:gd name="T14" fmla="*/ 546 w 2886"/>
                  <a:gd name="T15" fmla="*/ 112 h 2181"/>
                  <a:gd name="T16" fmla="*/ 543 w 2886"/>
                  <a:gd name="T17" fmla="*/ 80 h 2181"/>
                  <a:gd name="T18" fmla="*/ 540 w 2886"/>
                  <a:gd name="T19" fmla="*/ 51 h 2181"/>
                  <a:gd name="T20" fmla="*/ 543 w 2886"/>
                  <a:gd name="T21" fmla="*/ 28 h 2181"/>
                  <a:gd name="T22" fmla="*/ 519 w 2886"/>
                  <a:gd name="T23" fmla="*/ 32 h 2181"/>
                  <a:gd name="T24" fmla="*/ 396 w 2886"/>
                  <a:gd name="T25" fmla="*/ 30 h 2181"/>
                  <a:gd name="T26" fmla="*/ 72 w 2886"/>
                  <a:gd name="T27" fmla="*/ 2 h 2181"/>
                  <a:gd name="T28" fmla="*/ 43 w 2886"/>
                  <a:gd name="T29" fmla="*/ 0 h 2181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2886" h="2181">
                    <a:moveTo>
                      <a:pt x="227" y="0"/>
                    </a:moveTo>
                    <a:lnTo>
                      <a:pt x="110" y="741"/>
                    </a:lnTo>
                    <a:lnTo>
                      <a:pt x="0" y="2044"/>
                    </a:lnTo>
                    <a:lnTo>
                      <a:pt x="1134" y="2128"/>
                    </a:lnTo>
                    <a:lnTo>
                      <a:pt x="2040" y="2170"/>
                    </a:lnTo>
                    <a:lnTo>
                      <a:pt x="2835" y="2181"/>
                    </a:lnTo>
                    <a:lnTo>
                      <a:pt x="2826" y="1035"/>
                    </a:lnTo>
                    <a:lnTo>
                      <a:pt x="2886" y="591"/>
                    </a:lnTo>
                    <a:lnTo>
                      <a:pt x="2868" y="423"/>
                    </a:lnTo>
                    <a:lnTo>
                      <a:pt x="2856" y="267"/>
                    </a:lnTo>
                    <a:lnTo>
                      <a:pt x="2868" y="147"/>
                    </a:lnTo>
                    <a:lnTo>
                      <a:pt x="2745" y="169"/>
                    </a:lnTo>
                    <a:lnTo>
                      <a:pt x="2093" y="157"/>
                    </a:lnTo>
                    <a:lnTo>
                      <a:pt x="380" y="12"/>
                    </a:ln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4" name="Freeform 12">
                <a:extLst>
                  <a:ext uri="{FF2B5EF4-FFF2-40B4-BE49-F238E27FC236}">
                    <a16:creationId xmlns:a16="http://schemas.microsoft.com/office/drawing/2014/main" id="{4B4F89D5-4827-46F4-8AFB-5A32E97AA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11956" y="2955386"/>
                <a:ext cx="622723" cy="367335"/>
              </a:xfrm>
              <a:custGeom>
                <a:avLst/>
                <a:gdLst>
                  <a:gd name="T0" fmla="*/ 0 w 2822"/>
                  <a:gd name="T1" fmla="*/ 276 h 1670"/>
                  <a:gd name="T2" fmla="*/ 108 w 2822"/>
                  <a:gd name="T3" fmla="*/ 285 h 1670"/>
                  <a:gd name="T4" fmla="*/ 217 w 2822"/>
                  <a:gd name="T5" fmla="*/ 286 h 1670"/>
                  <a:gd name="T6" fmla="*/ 295 w 2822"/>
                  <a:gd name="T7" fmla="*/ 285 h 1670"/>
                  <a:gd name="T8" fmla="*/ 349 w 2822"/>
                  <a:gd name="T9" fmla="*/ 283 h 1670"/>
                  <a:gd name="T10" fmla="*/ 376 w 2822"/>
                  <a:gd name="T11" fmla="*/ 281 h 1670"/>
                  <a:gd name="T12" fmla="*/ 422 w 2822"/>
                  <a:gd name="T13" fmla="*/ 298 h 1670"/>
                  <a:gd name="T14" fmla="*/ 439 w 2822"/>
                  <a:gd name="T15" fmla="*/ 286 h 1670"/>
                  <a:gd name="T16" fmla="*/ 473 w 2822"/>
                  <a:gd name="T17" fmla="*/ 286 h 1670"/>
                  <a:gd name="T18" fmla="*/ 485 w 2822"/>
                  <a:gd name="T19" fmla="*/ 303 h 1670"/>
                  <a:gd name="T20" fmla="*/ 535 w 2822"/>
                  <a:gd name="T21" fmla="*/ 316 h 1670"/>
                  <a:gd name="T22" fmla="*/ 535 w 2822"/>
                  <a:gd name="T23" fmla="*/ 259 h 1670"/>
                  <a:gd name="T24" fmla="*/ 528 w 2822"/>
                  <a:gd name="T25" fmla="*/ 233 h 1670"/>
                  <a:gd name="T26" fmla="*/ 533 w 2822"/>
                  <a:gd name="T27" fmla="*/ 181 h 1670"/>
                  <a:gd name="T28" fmla="*/ 526 w 2822"/>
                  <a:gd name="T29" fmla="*/ 72 h 1670"/>
                  <a:gd name="T30" fmla="*/ 502 w 2822"/>
                  <a:gd name="T31" fmla="*/ 43 h 1670"/>
                  <a:gd name="T32" fmla="*/ 509 w 2822"/>
                  <a:gd name="T33" fmla="*/ 22 h 1670"/>
                  <a:gd name="T34" fmla="*/ 507 w 2822"/>
                  <a:gd name="T35" fmla="*/ 0 h 1670"/>
                  <a:gd name="T36" fmla="*/ 388 w 2822"/>
                  <a:gd name="T37" fmla="*/ 3 h 1670"/>
                  <a:gd name="T38" fmla="*/ 10 w 2822"/>
                  <a:gd name="T39" fmla="*/ 10 h 1670"/>
                  <a:gd name="T40" fmla="*/ 5 w 2822"/>
                  <a:gd name="T41" fmla="*/ 90 h 1670"/>
                  <a:gd name="T42" fmla="*/ 0 w 2822"/>
                  <a:gd name="T43" fmla="*/ 276 h 1670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822" h="1670">
                    <a:moveTo>
                      <a:pt x="0" y="1456"/>
                    </a:moveTo>
                    <a:lnTo>
                      <a:pt x="570" y="1505"/>
                    </a:lnTo>
                    <a:lnTo>
                      <a:pt x="1143" y="1513"/>
                    </a:lnTo>
                    <a:lnTo>
                      <a:pt x="1558" y="1505"/>
                    </a:lnTo>
                    <a:lnTo>
                      <a:pt x="1842" y="1496"/>
                    </a:lnTo>
                    <a:lnTo>
                      <a:pt x="1985" y="1483"/>
                    </a:lnTo>
                    <a:lnTo>
                      <a:pt x="2225" y="1573"/>
                    </a:lnTo>
                    <a:lnTo>
                      <a:pt x="2315" y="1513"/>
                    </a:lnTo>
                    <a:lnTo>
                      <a:pt x="2496" y="1513"/>
                    </a:lnTo>
                    <a:lnTo>
                      <a:pt x="2556" y="1603"/>
                    </a:lnTo>
                    <a:lnTo>
                      <a:pt x="2822" y="1670"/>
                    </a:lnTo>
                    <a:lnTo>
                      <a:pt x="2822" y="1369"/>
                    </a:lnTo>
                    <a:lnTo>
                      <a:pt x="2785" y="1232"/>
                    </a:lnTo>
                    <a:lnTo>
                      <a:pt x="2813" y="957"/>
                    </a:lnTo>
                    <a:lnTo>
                      <a:pt x="2776" y="382"/>
                    </a:lnTo>
                    <a:lnTo>
                      <a:pt x="2646" y="226"/>
                    </a:lnTo>
                    <a:lnTo>
                      <a:pt x="2685" y="118"/>
                    </a:lnTo>
                    <a:lnTo>
                      <a:pt x="2674" y="0"/>
                    </a:lnTo>
                    <a:lnTo>
                      <a:pt x="2045" y="16"/>
                    </a:lnTo>
                    <a:lnTo>
                      <a:pt x="54" y="54"/>
                    </a:lnTo>
                    <a:lnTo>
                      <a:pt x="28" y="476"/>
                    </a:lnTo>
                    <a:lnTo>
                      <a:pt x="0" y="1456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5" name="Freeform 13">
                <a:extLst>
                  <a:ext uri="{FF2B5EF4-FFF2-40B4-BE49-F238E27FC236}">
                    <a16:creationId xmlns:a16="http://schemas.microsoft.com/office/drawing/2014/main" id="{019ABA2E-9D29-46F7-AE19-11AAB8BB7B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4972" y="3277385"/>
                <a:ext cx="732136" cy="326649"/>
              </a:xfrm>
              <a:custGeom>
                <a:avLst/>
                <a:gdLst>
                  <a:gd name="T0" fmla="*/ 7 w 3321"/>
                  <a:gd name="T1" fmla="*/ 0 h 1486"/>
                  <a:gd name="T2" fmla="*/ 0 w 3321"/>
                  <a:gd name="T3" fmla="*/ 197 h 1486"/>
                  <a:gd name="T4" fmla="*/ 123 w 3321"/>
                  <a:gd name="T5" fmla="*/ 200 h 1486"/>
                  <a:gd name="T6" fmla="*/ 146 w 3321"/>
                  <a:gd name="T7" fmla="*/ 196 h 1486"/>
                  <a:gd name="T8" fmla="*/ 144 w 3321"/>
                  <a:gd name="T9" fmla="*/ 218 h 1486"/>
                  <a:gd name="T10" fmla="*/ 147 w 3321"/>
                  <a:gd name="T11" fmla="*/ 252 h 1486"/>
                  <a:gd name="T12" fmla="*/ 150 w 3321"/>
                  <a:gd name="T13" fmla="*/ 281 h 1486"/>
                  <a:gd name="T14" fmla="*/ 413 w 3321"/>
                  <a:gd name="T15" fmla="*/ 281 h 1486"/>
                  <a:gd name="T16" fmla="*/ 529 w 3321"/>
                  <a:gd name="T17" fmla="*/ 275 h 1486"/>
                  <a:gd name="T18" fmla="*/ 557 w 3321"/>
                  <a:gd name="T19" fmla="*/ 272 h 1486"/>
                  <a:gd name="T20" fmla="*/ 588 w 3321"/>
                  <a:gd name="T21" fmla="*/ 271 h 1486"/>
                  <a:gd name="T22" fmla="*/ 629 w 3321"/>
                  <a:gd name="T23" fmla="*/ 269 h 1486"/>
                  <a:gd name="T24" fmla="*/ 607 w 3321"/>
                  <a:gd name="T25" fmla="*/ 225 h 1486"/>
                  <a:gd name="T26" fmla="*/ 607 w 3321"/>
                  <a:gd name="T27" fmla="*/ 179 h 1486"/>
                  <a:gd name="T28" fmla="*/ 556 w 3321"/>
                  <a:gd name="T29" fmla="*/ 78 h 1486"/>
                  <a:gd name="T30" fmla="*/ 540 w 3321"/>
                  <a:gd name="T31" fmla="*/ 40 h 1486"/>
                  <a:gd name="T32" fmla="*/ 490 w 3321"/>
                  <a:gd name="T33" fmla="*/ 28 h 1486"/>
                  <a:gd name="T34" fmla="*/ 480 w 3321"/>
                  <a:gd name="T35" fmla="*/ 11 h 1486"/>
                  <a:gd name="T36" fmla="*/ 445 w 3321"/>
                  <a:gd name="T37" fmla="*/ 11 h 1486"/>
                  <a:gd name="T38" fmla="*/ 428 w 3321"/>
                  <a:gd name="T39" fmla="*/ 22 h 1486"/>
                  <a:gd name="T40" fmla="*/ 382 w 3321"/>
                  <a:gd name="T41" fmla="*/ 5 h 1486"/>
                  <a:gd name="T42" fmla="*/ 353 w 3321"/>
                  <a:gd name="T43" fmla="*/ 8 h 1486"/>
                  <a:gd name="T44" fmla="*/ 301 w 3321"/>
                  <a:gd name="T45" fmla="*/ 9 h 1486"/>
                  <a:gd name="T46" fmla="*/ 220 w 3321"/>
                  <a:gd name="T47" fmla="*/ 11 h 1486"/>
                  <a:gd name="T48" fmla="*/ 115 w 3321"/>
                  <a:gd name="T49" fmla="*/ 9 h 1486"/>
                  <a:gd name="T50" fmla="*/ 7 w 3321"/>
                  <a:gd name="T51" fmla="*/ 0 h 148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3321" h="1486">
                    <a:moveTo>
                      <a:pt x="35" y="0"/>
                    </a:moveTo>
                    <a:lnTo>
                      <a:pt x="0" y="1044"/>
                    </a:lnTo>
                    <a:lnTo>
                      <a:pt x="651" y="1058"/>
                    </a:lnTo>
                    <a:lnTo>
                      <a:pt x="769" y="1034"/>
                    </a:lnTo>
                    <a:lnTo>
                      <a:pt x="761" y="1152"/>
                    </a:lnTo>
                    <a:lnTo>
                      <a:pt x="775" y="1332"/>
                    </a:lnTo>
                    <a:lnTo>
                      <a:pt x="793" y="1486"/>
                    </a:lnTo>
                    <a:lnTo>
                      <a:pt x="2181" y="1486"/>
                    </a:lnTo>
                    <a:lnTo>
                      <a:pt x="2791" y="1454"/>
                    </a:lnTo>
                    <a:lnTo>
                      <a:pt x="2939" y="1436"/>
                    </a:lnTo>
                    <a:lnTo>
                      <a:pt x="3107" y="1432"/>
                    </a:lnTo>
                    <a:lnTo>
                      <a:pt x="3321" y="1424"/>
                    </a:lnTo>
                    <a:lnTo>
                      <a:pt x="3203" y="1190"/>
                    </a:lnTo>
                    <a:lnTo>
                      <a:pt x="3203" y="946"/>
                    </a:lnTo>
                    <a:lnTo>
                      <a:pt x="2937" y="414"/>
                    </a:lnTo>
                    <a:lnTo>
                      <a:pt x="2849" y="212"/>
                    </a:lnTo>
                    <a:lnTo>
                      <a:pt x="2587" y="146"/>
                    </a:lnTo>
                    <a:lnTo>
                      <a:pt x="2533" y="56"/>
                    </a:lnTo>
                    <a:lnTo>
                      <a:pt x="2348" y="58"/>
                    </a:lnTo>
                    <a:lnTo>
                      <a:pt x="2259" y="116"/>
                    </a:lnTo>
                    <a:lnTo>
                      <a:pt x="2017" y="24"/>
                    </a:lnTo>
                    <a:lnTo>
                      <a:pt x="1862" y="42"/>
                    </a:lnTo>
                    <a:lnTo>
                      <a:pt x="1587" y="50"/>
                    </a:lnTo>
                    <a:lnTo>
                      <a:pt x="1159" y="56"/>
                    </a:lnTo>
                    <a:lnTo>
                      <a:pt x="607" y="48"/>
                    </a:lnTo>
                    <a:lnTo>
                      <a:pt x="35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6" name="Freeform 14">
                <a:extLst>
                  <a:ext uri="{FF2B5EF4-FFF2-40B4-BE49-F238E27FC236}">
                    <a16:creationId xmlns:a16="http://schemas.microsoft.com/office/drawing/2014/main" id="{3CF86277-0AE0-4F7A-A329-E1B3E2A3E6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5600" y="3591247"/>
                <a:ext cx="669282" cy="362685"/>
              </a:xfrm>
              <a:custGeom>
                <a:avLst/>
                <a:gdLst>
                  <a:gd name="T0" fmla="*/ 12 w 3036"/>
                  <a:gd name="T1" fmla="*/ 11 h 1646"/>
                  <a:gd name="T2" fmla="*/ 0 w 3036"/>
                  <a:gd name="T3" fmla="*/ 93 h 1646"/>
                  <a:gd name="T4" fmla="*/ 2 w 3036"/>
                  <a:gd name="T5" fmla="*/ 311 h 1646"/>
                  <a:gd name="T6" fmla="*/ 265 w 3036"/>
                  <a:gd name="T7" fmla="*/ 312 h 1646"/>
                  <a:gd name="T8" fmla="*/ 435 w 3036"/>
                  <a:gd name="T9" fmla="*/ 298 h 1646"/>
                  <a:gd name="T10" fmla="*/ 575 w 3036"/>
                  <a:gd name="T11" fmla="*/ 286 h 1646"/>
                  <a:gd name="T12" fmla="*/ 575 w 3036"/>
                  <a:gd name="T13" fmla="*/ 251 h 1646"/>
                  <a:gd name="T14" fmla="*/ 570 w 3036"/>
                  <a:gd name="T15" fmla="*/ 198 h 1646"/>
                  <a:gd name="T16" fmla="*/ 570 w 3036"/>
                  <a:gd name="T17" fmla="*/ 135 h 1646"/>
                  <a:gd name="T18" fmla="*/ 566 w 3036"/>
                  <a:gd name="T19" fmla="*/ 87 h 1646"/>
                  <a:gd name="T20" fmla="*/ 542 w 3036"/>
                  <a:gd name="T21" fmla="*/ 73 h 1646"/>
                  <a:gd name="T22" fmla="*/ 532 w 3036"/>
                  <a:gd name="T23" fmla="*/ 42 h 1646"/>
                  <a:gd name="T24" fmla="*/ 537 w 3036"/>
                  <a:gd name="T25" fmla="*/ 25 h 1646"/>
                  <a:gd name="T26" fmla="*/ 518 w 3036"/>
                  <a:gd name="T27" fmla="*/ 14 h 1646"/>
                  <a:gd name="T28" fmla="*/ 491 w 3036"/>
                  <a:gd name="T29" fmla="*/ 0 h 1646"/>
                  <a:gd name="T30" fmla="*/ 453 w 3036"/>
                  <a:gd name="T31" fmla="*/ 0 h 1646"/>
                  <a:gd name="T32" fmla="*/ 419 w 3036"/>
                  <a:gd name="T33" fmla="*/ 2 h 1646"/>
                  <a:gd name="T34" fmla="*/ 391 w 3036"/>
                  <a:gd name="T35" fmla="*/ 5 h 1646"/>
                  <a:gd name="T36" fmla="*/ 279 w 3036"/>
                  <a:gd name="T37" fmla="*/ 11 h 1646"/>
                  <a:gd name="T38" fmla="*/ 12 w 3036"/>
                  <a:gd name="T39" fmla="*/ 11 h 164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0" t="0" r="r" b="b"/>
                <a:pathLst>
                  <a:path w="3036" h="1646">
                    <a:moveTo>
                      <a:pt x="62" y="59"/>
                    </a:moveTo>
                    <a:lnTo>
                      <a:pt x="0" y="491"/>
                    </a:lnTo>
                    <a:lnTo>
                      <a:pt x="13" y="1641"/>
                    </a:lnTo>
                    <a:lnTo>
                      <a:pt x="1401" y="1646"/>
                    </a:lnTo>
                    <a:lnTo>
                      <a:pt x="2298" y="1572"/>
                    </a:lnTo>
                    <a:lnTo>
                      <a:pt x="3036" y="1509"/>
                    </a:lnTo>
                    <a:lnTo>
                      <a:pt x="3036" y="1326"/>
                    </a:lnTo>
                    <a:lnTo>
                      <a:pt x="3009" y="1043"/>
                    </a:lnTo>
                    <a:lnTo>
                      <a:pt x="3009" y="713"/>
                    </a:lnTo>
                    <a:lnTo>
                      <a:pt x="2987" y="461"/>
                    </a:lnTo>
                    <a:lnTo>
                      <a:pt x="2862" y="384"/>
                    </a:lnTo>
                    <a:lnTo>
                      <a:pt x="2807" y="221"/>
                    </a:lnTo>
                    <a:lnTo>
                      <a:pt x="2837" y="131"/>
                    </a:lnTo>
                    <a:lnTo>
                      <a:pt x="2734" y="73"/>
                    </a:lnTo>
                    <a:lnTo>
                      <a:pt x="2593" y="0"/>
                    </a:lnTo>
                    <a:lnTo>
                      <a:pt x="2392" y="2"/>
                    </a:lnTo>
                    <a:lnTo>
                      <a:pt x="2212" y="11"/>
                    </a:lnTo>
                    <a:lnTo>
                      <a:pt x="2062" y="27"/>
                    </a:lnTo>
                    <a:lnTo>
                      <a:pt x="1474" y="60"/>
                    </a:lnTo>
                    <a:lnTo>
                      <a:pt x="62" y="59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7" name="Freeform 15">
                <a:extLst>
                  <a:ext uri="{FF2B5EF4-FFF2-40B4-BE49-F238E27FC236}">
                    <a16:creationId xmlns:a16="http://schemas.microsoft.com/office/drawing/2014/main" id="{63EA1EC3-2AAE-419D-9C50-BB51520E03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3990" y="3922546"/>
                <a:ext cx="585476" cy="640511"/>
              </a:xfrm>
              <a:custGeom>
                <a:avLst/>
                <a:gdLst>
                  <a:gd name="T0" fmla="*/ 41 w 2655"/>
                  <a:gd name="T1" fmla="*/ 0 h 2904"/>
                  <a:gd name="T2" fmla="*/ 261 w 2655"/>
                  <a:gd name="T3" fmla="*/ 16 h 2904"/>
                  <a:gd name="T4" fmla="*/ 411 w 2655"/>
                  <a:gd name="T5" fmla="*/ 23 h 2904"/>
                  <a:gd name="T6" fmla="*/ 503 w 2655"/>
                  <a:gd name="T7" fmla="*/ 25 h 2904"/>
                  <a:gd name="T8" fmla="*/ 500 w 2655"/>
                  <a:gd name="T9" fmla="*/ 75 h 2904"/>
                  <a:gd name="T10" fmla="*/ 503 w 2655"/>
                  <a:gd name="T11" fmla="*/ 283 h 2904"/>
                  <a:gd name="T12" fmla="*/ 497 w 2655"/>
                  <a:gd name="T13" fmla="*/ 505 h 2904"/>
                  <a:gd name="T14" fmla="*/ 194 w 2655"/>
                  <a:gd name="T15" fmla="*/ 494 h 2904"/>
                  <a:gd name="T16" fmla="*/ 206 w 2655"/>
                  <a:gd name="T17" fmla="*/ 516 h 2904"/>
                  <a:gd name="T18" fmla="*/ 171 w 2655"/>
                  <a:gd name="T19" fmla="*/ 510 h 2904"/>
                  <a:gd name="T20" fmla="*/ 130 w 2655"/>
                  <a:gd name="T21" fmla="*/ 512 h 2904"/>
                  <a:gd name="T22" fmla="*/ 80 w 2655"/>
                  <a:gd name="T23" fmla="*/ 505 h 2904"/>
                  <a:gd name="T24" fmla="*/ 78 w 2655"/>
                  <a:gd name="T25" fmla="*/ 532 h 2904"/>
                  <a:gd name="T26" fmla="*/ 73 w 2655"/>
                  <a:gd name="T27" fmla="*/ 551 h 2904"/>
                  <a:gd name="T28" fmla="*/ 0 w 2655"/>
                  <a:gd name="T29" fmla="*/ 549 h 2904"/>
                  <a:gd name="T30" fmla="*/ 41 w 2655"/>
                  <a:gd name="T31" fmla="*/ 0 h 2904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655" h="2904">
                    <a:moveTo>
                      <a:pt x="217" y="0"/>
                    </a:moveTo>
                    <a:lnTo>
                      <a:pt x="1377" y="84"/>
                    </a:lnTo>
                    <a:lnTo>
                      <a:pt x="2169" y="122"/>
                    </a:lnTo>
                    <a:lnTo>
                      <a:pt x="2653" y="132"/>
                    </a:lnTo>
                    <a:lnTo>
                      <a:pt x="2637" y="396"/>
                    </a:lnTo>
                    <a:lnTo>
                      <a:pt x="2655" y="1494"/>
                    </a:lnTo>
                    <a:lnTo>
                      <a:pt x="2625" y="2664"/>
                    </a:lnTo>
                    <a:lnTo>
                      <a:pt x="1026" y="2601"/>
                    </a:lnTo>
                    <a:lnTo>
                      <a:pt x="1086" y="2721"/>
                    </a:lnTo>
                    <a:lnTo>
                      <a:pt x="903" y="2688"/>
                    </a:lnTo>
                    <a:lnTo>
                      <a:pt x="687" y="2700"/>
                    </a:lnTo>
                    <a:lnTo>
                      <a:pt x="423" y="2664"/>
                    </a:lnTo>
                    <a:lnTo>
                      <a:pt x="411" y="2802"/>
                    </a:lnTo>
                    <a:lnTo>
                      <a:pt x="387" y="2904"/>
                    </a:lnTo>
                    <a:lnTo>
                      <a:pt x="0" y="2892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8" name="Freeform 16">
                <a:extLst>
                  <a:ext uri="{FF2B5EF4-FFF2-40B4-BE49-F238E27FC236}">
                    <a16:creationId xmlns:a16="http://schemas.microsoft.com/office/drawing/2014/main" id="{67449F01-F20D-432F-BCC1-599B776FB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5974" y="3923708"/>
                <a:ext cx="798482" cy="380122"/>
              </a:xfrm>
              <a:custGeom>
                <a:avLst/>
                <a:gdLst>
                  <a:gd name="T0" fmla="*/ 3 w 3616"/>
                  <a:gd name="T1" fmla="*/ 24 h 1724"/>
                  <a:gd name="T2" fmla="*/ 0 w 3616"/>
                  <a:gd name="T3" fmla="*/ 74 h 1724"/>
                  <a:gd name="T4" fmla="*/ 109 w 3616"/>
                  <a:gd name="T5" fmla="*/ 73 h 1724"/>
                  <a:gd name="T6" fmla="*/ 169 w 3616"/>
                  <a:gd name="T7" fmla="*/ 71 h 1724"/>
                  <a:gd name="T8" fmla="*/ 231 w 3616"/>
                  <a:gd name="T9" fmla="*/ 71 h 1724"/>
                  <a:gd name="T10" fmla="*/ 234 w 3616"/>
                  <a:gd name="T11" fmla="*/ 106 h 1724"/>
                  <a:gd name="T12" fmla="*/ 235 w 3616"/>
                  <a:gd name="T13" fmla="*/ 158 h 1724"/>
                  <a:gd name="T14" fmla="*/ 230 w 3616"/>
                  <a:gd name="T15" fmla="*/ 187 h 1724"/>
                  <a:gd name="T16" fmla="*/ 223 w 3616"/>
                  <a:gd name="T17" fmla="*/ 211 h 1724"/>
                  <a:gd name="T18" fmla="*/ 230 w 3616"/>
                  <a:gd name="T19" fmla="*/ 234 h 1724"/>
                  <a:gd name="T20" fmla="*/ 231 w 3616"/>
                  <a:gd name="T21" fmla="*/ 259 h 1724"/>
                  <a:gd name="T22" fmla="*/ 261 w 3616"/>
                  <a:gd name="T23" fmla="*/ 262 h 1724"/>
                  <a:gd name="T24" fmla="*/ 280 w 3616"/>
                  <a:gd name="T25" fmla="*/ 274 h 1724"/>
                  <a:gd name="T26" fmla="*/ 306 w 3616"/>
                  <a:gd name="T27" fmla="*/ 276 h 1724"/>
                  <a:gd name="T28" fmla="*/ 338 w 3616"/>
                  <a:gd name="T29" fmla="*/ 295 h 1724"/>
                  <a:gd name="T30" fmla="*/ 381 w 3616"/>
                  <a:gd name="T31" fmla="*/ 288 h 1724"/>
                  <a:gd name="T32" fmla="*/ 412 w 3616"/>
                  <a:gd name="T33" fmla="*/ 315 h 1724"/>
                  <a:gd name="T34" fmla="*/ 440 w 3616"/>
                  <a:gd name="T35" fmla="*/ 309 h 1724"/>
                  <a:gd name="T36" fmla="*/ 464 w 3616"/>
                  <a:gd name="T37" fmla="*/ 321 h 1724"/>
                  <a:gd name="T38" fmla="*/ 492 w 3616"/>
                  <a:gd name="T39" fmla="*/ 319 h 1724"/>
                  <a:gd name="T40" fmla="*/ 544 w 3616"/>
                  <a:gd name="T41" fmla="*/ 327 h 1724"/>
                  <a:gd name="T42" fmla="*/ 591 w 3616"/>
                  <a:gd name="T43" fmla="*/ 309 h 1724"/>
                  <a:gd name="T44" fmla="*/ 617 w 3616"/>
                  <a:gd name="T45" fmla="*/ 312 h 1724"/>
                  <a:gd name="T46" fmla="*/ 636 w 3616"/>
                  <a:gd name="T47" fmla="*/ 303 h 1724"/>
                  <a:gd name="T48" fmla="*/ 657 w 3616"/>
                  <a:gd name="T49" fmla="*/ 321 h 1724"/>
                  <a:gd name="T50" fmla="*/ 686 w 3616"/>
                  <a:gd name="T51" fmla="*/ 327 h 1724"/>
                  <a:gd name="T52" fmla="*/ 686 w 3616"/>
                  <a:gd name="T53" fmla="*/ 173 h 1724"/>
                  <a:gd name="T54" fmla="*/ 673 w 3616"/>
                  <a:gd name="T55" fmla="*/ 112 h 1724"/>
                  <a:gd name="T56" fmla="*/ 669 w 3616"/>
                  <a:gd name="T57" fmla="*/ 74 h 1724"/>
                  <a:gd name="T58" fmla="*/ 669 w 3616"/>
                  <a:gd name="T59" fmla="*/ 48 h 1724"/>
                  <a:gd name="T60" fmla="*/ 664 w 3616"/>
                  <a:gd name="T61" fmla="*/ 26 h 1724"/>
                  <a:gd name="T62" fmla="*/ 654 w 3616"/>
                  <a:gd name="T63" fmla="*/ 0 h 1724"/>
                  <a:gd name="T64" fmla="*/ 587 w 3616"/>
                  <a:gd name="T65" fmla="*/ 5 h 1724"/>
                  <a:gd name="T66" fmla="*/ 344 w 3616"/>
                  <a:gd name="T67" fmla="*/ 25 h 1724"/>
                  <a:gd name="T68" fmla="*/ 219 w 3616"/>
                  <a:gd name="T69" fmla="*/ 25 h 1724"/>
                  <a:gd name="T70" fmla="*/ 79 w 3616"/>
                  <a:gd name="T71" fmla="*/ 25 h 1724"/>
                  <a:gd name="T72" fmla="*/ 3 w 3616"/>
                  <a:gd name="T73" fmla="*/ 24 h 1724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</a:gdLst>
                <a:ahLst/>
                <a:cxnLst>
                  <a:cxn ang="T74">
                    <a:pos x="T0" y="T1"/>
                  </a:cxn>
                  <a:cxn ang="T75">
                    <a:pos x="T2" y="T3"/>
                  </a:cxn>
                  <a:cxn ang="T76">
                    <a:pos x="T4" y="T5"/>
                  </a:cxn>
                  <a:cxn ang="T77">
                    <a:pos x="T6" y="T7"/>
                  </a:cxn>
                  <a:cxn ang="T78">
                    <a:pos x="T8" y="T9"/>
                  </a:cxn>
                  <a:cxn ang="T79">
                    <a:pos x="T10" y="T11"/>
                  </a:cxn>
                  <a:cxn ang="T80">
                    <a:pos x="T12" y="T13"/>
                  </a:cxn>
                  <a:cxn ang="T81">
                    <a:pos x="T14" y="T15"/>
                  </a:cxn>
                  <a:cxn ang="T82">
                    <a:pos x="T16" y="T17"/>
                  </a:cxn>
                  <a:cxn ang="T83">
                    <a:pos x="T18" y="T19"/>
                  </a:cxn>
                  <a:cxn ang="T84">
                    <a:pos x="T20" y="T21"/>
                  </a:cxn>
                  <a:cxn ang="T85">
                    <a:pos x="T22" y="T23"/>
                  </a:cxn>
                  <a:cxn ang="T86">
                    <a:pos x="T24" y="T25"/>
                  </a:cxn>
                  <a:cxn ang="T87">
                    <a:pos x="T26" y="T27"/>
                  </a:cxn>
                  <a:cxn ang="T88">
                    <a:pos x="T28" y="T29"/>
                  </a:cxn>
                  <a:cxn ang="T89">
                    <a:pos x="T30" y="T31"/>
                  </a:cxn>
                  <a:cxn ang="T90">
                    <a:pos x="T32" y="T33"/>
                  </a:cxn>
                  <a:cxn ang="T91">
                    <a:pos x="T34" y="T35"/>
                  </a:cxn>
                  <a:cxn ang="T92">
                    <a:pos x="T36" y="T37"/>
                  </a:cxn>
                  <a:cxn ang="T93">
                    <a:pos x="T38" y="T39"/>
                  </a:cxn>
                  <a:cxn ang="T94">
                    <a:pos x="T40" y="T41"/>
                  </a:cxn>
                  <a:cxn ang="T95">
                    <a:pos x="T42" y="T43"/>
                  </a:cxn>
                  <a:cxn ang="T96">
                    <a:pos x="T44" y="T45"/>
                  </a:cxn>
                  <a:cxn ang="T97">
                    <a:pos x="T46" y="T47"/>
                  </a:cxn>
                  <a:cxn ang="T98">
                    <a:pos x="T48" y="T49"/>
                  </a:cxn>
                  <a:cxn ang="T99">
                    <a:pos x="T50" y="T51"/>
                  </a:cxn>
                  <a:cxn ang="T100">
                    <a:pos x="T52" y="T53"/>
                  </a:cxn>
                  <a:cxn ang="T101">
                    <a:pos x="T54" y="T55"/>
                  </a:cxn>
                  <a:cxn ang="T102">
                    <a:pos x="T56" y="T57"/>
                  </a:cxn>
                  <a:cxn ang="T103">
                    <a:pos x="T58" y="T59"/>
                  </a:cxn>
                  <a:cxn ang="T104">
                    <a:pos x="T60" y="T61"/>
                  </a:cxn>
                  <a:cxn ang="T105">
                    <a:pos x="T62" y="T63"/>
                  </a:cxn>
                  <a:cxn ang="T106">
                    <a:pos x="T64" y="T65"/>
                  </a:cxn>
                  <a:cxn ang="T107">
                    <a:pos x="T66" y="T67"/>
                  </a:cxn>
                  <a:cxn ang="T108">
                    <a:pos x="T68" y="T69"/>
                  </a:cxn>
                  <a:cxn ang="T109">
                    <a:pos x="T70" y="T71"/>
                  </a:cxn>
                  <a:cxn ang="T110">
                    <a:pos x="T72" y="T73"/>
                  </a:cxn>
                </a:cxnLst>
                <a:rect l="0" t="0" r="r" b="b"/>
                <a:pathLst>
                  <a:path w="3616" h="1724">
                    <a:moveTo>
                      <a:pt x="14" y="124"/>
                    </a:moveTo>
                    <a:lnTo>
                      <a:pt x="0" y="392"/>
                    </a:lnTo>
                    <a:lnTo>
                      <a:pt x="573" y="383"/>
                    </a:lnTo>
                    <a:lnTo>
                      <a:pt x="893" y="374"/>
                    </a:lnTo>
                    <a:lnTo>
                      <a:pt x="1215" y="374"/>
                    </a:lnTo>
                    <a:lnTo>
                      <a:pt x="1231" y="557"/>
                    </a:lnTo>
                    <a:lnTo>
                      <a:pt x="1241" y="831"/>
                    </a:lnTo>
                    <a:lnTo>
                      <a:pt x="1213" y="987"/>
                    </a:lnTo>
                    <a:lnTo>
                      <a:pt x="1177" y="1115"/>
                    </a:lnTo>
                    <a:lnTo>
                      <a:pt x="1213" y="1233"/>
                    </a:lnTo>
                    <a:lnTo>
                      <a:pt x="1215" y="1364"/>
                    </a:lnTo>
                    <a:lnTo>
                      <a:pt x="1378" y="1380"/>
                    </a:lnTo>
                    <a:lnTo>
                      <a:pt x="1478" y="1444"/>
                    </a:lnTo>
                    <a:lnTo>
                      <a:pt x="1615" y="1453"/>
                    </a:lnTo>
                    <a:lnTo>
                      <a:pt x="1780" y="1553"/>
                    </a:lnTo>
                    <a:lnTo>
                      <a:pt x="2009" y="1517"/>
                    </a:lnTo>
                    <a:lnTo>
                      <a:pt x="2173" y="1663"/>
                    </a:lnTo>
                    <a:lnTo>
                      <a:pt x="2319" y="1627"/>
                    </a:lnTo>
                    <a:lnTo>
                      <a:pt x="2446" y="1694"/>
                    </a:lnTo>
                    <a:lnTo>
                      <a:pt x="2594" y="1681"/>
                    </a:lnTo>
                    <a:lnTo>
                      <a:pt x="2866" y="1724"/>
                    </a:lnTo>
                    <a:lnTo>
                      <a:pt x="3115" y="1627"/>
                    </a:lnTo>
                    <a:lnTo>
                      <a:pt x="3252" y="1645"/>
                    </a:lnTo>
                    <a:lnTo>
                      <a:pt x="3353" y="1599"/>
                    </a:lnTo>
                    <a:lnTo>
                      <a:pt x="3462" y="1691"/>
                    </a:lnTo>
                    <a:lnTo>
                      <a:pt x="3616" y="1724"/>
                    </a:lnTo>
                    <a:lnTo>
                      <a:pt x="3616" y="914"/>
                    </a:lnTo>
                    <a:lnTo>
                      <a:pt x="3545" y="593"/>
                    </a:lnTo>
                    <a:lnTo>
                      <a:pt x="3526" y="392"/>
                    </a:lnTo>
                    <a:lnTo>
                      <a:pt x="3526" y="254"/>
                    </a:lnTo>
                    <a:lnTo>
                      <a:pt x="3499" y="136"/>
                    </a:lnTo>
                    <a:lnTo>
                      <a:pt x="3446" y="0"/>
                    </a:lnTo>
                    <a:lnTo>
                      <a:pt x="3096" y="28"/>
                    </a:lnTo>
                    <a:lnTo>
                      <a:pt x="1814" y="134"/>
                    </a:lnTo>
                    <a:lnTo>
                      <a:pt x="1155" y="134"/>
                    </a:lnTo>
                    <a:lnTo>
                      <a:pt x="416" y="130"/>
                    </a:lnTo>
                    <a:lnTo>
                      <a:pt x="14" y="12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>
                <a:outerShdw dist="28398" dir="6993903" algn="ctr" rotWithShape="0">
                  <a:srgbClr val="B2B2B2">
                    <a:alpha val="50000"/>
                  </a:srgbClr>
                </a:outerShdw>
              </a:effectLst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9" name="Freeform 17">
                <a:extLst>
                  <a:ext uri="{FF2B5EF4-FFF2-40B4-BE49-F238E27FC236}">
                    <a16:creationId xmlns:a16="http://schemas.microsoft.com/office/drawing/2014/main" id="{3DAA6AE7-2EFB-43FB-9374-FE9C5B6FF1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0964" y="4006242"/>
                <a:ext cx="1269890" cy="1186863"/>
              </a:xfrm>
              <a:custGeom>
                <a:avLst/>
                <a:gdLst>
                  <a:gd name="T0" fmla="*/ 11 w 5759"/>
                  <a:gd name="T1" fmla="*/ 444 h 5383"/>
                  <a:gd name="T2" fmla="*/ 68 w 5759"/>
                  <a:gd name="T3" fmla="*/ 494 h 5383"/>
                  <a:gd name="T4" fmla="*/ 108 w 5759"/>
                  <a:gd name="T5" fmla="*/ 540 h 5383"/>
                  <a:gd name="T6" fmla="*/ 137 w 5759"/>
                  <a:gd name="T7" fmla="*/ 574 h 5383"/>
                  <a:gd name="T8" fmla="*/ 163 w 5759"/>
                  <a:gd name="T9" fmla="*/ 636 h 5383"/>
                  <a:gd name="T10" fmla="*/ 205 w 5759"/>
                  <a:gd name="T11" fmla="*/ 693 h 5383"/>
                  <a:gd name="T12" fmla="*/ 271 w 5759"/>
                  <a:gd name="T13" fmla="*/ 730 h 5383"/>
                  <a:gd name="T14" fmla="*/ 313 w 5759"/>
                  <a:gd name="T15" fmla="*/ 710 h 5383"/>
                  <a:gd name="T16" fmla="*/ 353 w 5759"/>
                  <a:gd name="T17" fmla="*/ 666 h 5383"/>
                  <a:gd name="T18" fmla="*/ 412 w 5759"/>
                  <a:gd name="T19" fmla="*/ 661 h 5383"/>
                  <a:gd name="T20" fmla="*/ 488 w 5759"/>
                  <a:gd name="T21" fmla="*/ 727 h 5383"/>
                  <a:gd name="T22" fmla="*/ 563 w 5759"/>
                  <a:gd name="T23" fmla="*/ 841 h 5383"/>
                  <a:gd name="T24" fmla="*/ 606 w 5759"/>
                  <a:gd name="T25" fmla="*/ 909 h 5383"/>
                  <a:gd name="T26" fmla="*/ 637 w 5759"/>
                  <a:gd name="T27" fmla="*/ 983 h 5383"/>
                  <a:gd name="T28" fmla="*/ 745 w 5759"/>
                  <a:gd name="T29" fmla="*/ 1018 h 5383"/>
                  <a:gd name="T30" fmla="*/ 811 w 5759"/>
                  <a:gd name="T31" fmla="*/ 1021 h 5383"/>
                  <a:gd name="T32" fmla="*/ 794 w 5759"/>
                  <a:gd name="T33" fmla="*/ 979 h 5383"/>
                  <a:gd name="T34" fmla="*/ 768 w 5759"/>
                  <a:gd name="T35" fmla="*/ 938 h 5383"/>
                  <a:gd name="T36" fmla="*/ 773 w 5759"/>
                  <a:gd name="T37" fmla="*/ 892 h 5383"/>
                  <a:gd name="T38" fmla="*/ 777 w 5759"/>
                  <a:gd name="T39" fmla="*/ 868 h 5383"/>
                  <a:gd name="T40" fmla="*/ 762 w 5759"/>
                  <a:gd name="T41" fmla="*/ 830 h 5383"/>
                  <a:gd name="T42" fmla="*/ 779 w 5759"/>
                  <a:gd name="T43" fmla="*/ 796 h 5383"/>
                  <a:gd name="T44" fmla="*/ 830 w 5759"/>
                  <a:gd name="T45" fmla="*/ 762 h 5383"/>
                  <a:gd name="T46" fmla="*/ 859 w 5759"/>
                  <a:gd name="T47" fmla="*/ 739 h 5383"/>
                  <a:gd name="T48" fmla="*/ 930 w 5759"/>
                  <a:gd name="T49" fmla="*/ 725 h 5383"/>
                  <a:gd name="T50" fmla="*/ 955 w 5759"/>
                  <a:gd name="T51" fmla="*/ 688 h 5383"/>
                  <a:gd name="T52" fmla="*/ 967 w 5759"/>
                  <a:gd name="T53" fmla="*/ 636 h 5383"/>
                  <a:gd name="T54" fmla="*/ 1001 w 5759"/>
                  <a:gd name="T55" fmla="*/ 653 h 5383"/>
                  <a:gd name="T56" fmla="*/ 1080 w 5759"/>
                  <a:gd name="T57" fmla="*/ 625 h 5383"/>
                  <a:gd name="T58" fmla="*/ 1075 w 5759"/>
                  <a:gd name="T59" fmla="*/ 523 h 5383"/>
                  <a:gd name="T60" fmla="*/ 1083 w 5759"/>
                  <a:gd name="T61" fmla="*/ 469 h 5383"/>
                  <a:gd name="T62" fmla="*/ 1049 w 5759"/>
                  <a:gd name="T63" fmla="*/ 422 h 5383"/>
                  <a:gd name="T64" fmla="*/ 1038 w 5759"/>
                  <a:gd name="T65" fmla="*/ 367 h 5383"/>
                  <a:gd name="T66" fmla="*/ 1038 w 5759"/>
                  <a:gd name="T67" fmla="*/ 317 h 5383"/>
                  <a:gd name="T68" fmla="*/ 1036 w 5759"/>
                  <a:gd name="T69" fmla="*/ 277 h 5383"/>
                  <a:gd name="T70" fmla="*/ 991 w 5759"/>
                  <a:gd name="T71" fmla="*/ 256 h 5383"/>
                  <a:gd name="T72" fmla="*/ 940 w 5759"/>
                  <a:gd name="T73" fmla="*/ 233 h 5383"/>
                  <a:gd name="T74" fmla="*/ 895 w 5759"/>
                  <a:gd name="T75" fmla="*/ 237 h 5383"/>
                  <a:gd name="T76" fmla="*/ 797 w 5759"/>
                  <a:gd name="T77" fmla="*/ 248 h 5383"/>
                  <a:gd name="T78" fmla="*/ 744 w 5759"/>
                  <a:gd name="T79" fmla="*/ 237 h 5383"/>
                  <a:gd name="T80" fmla="*/ 686 w 5759"/>
                  <a:gd name="T81" fmla="*/ 217 h 5383"/>
                  <a:gd name="T82" fmla="*/ 611 w 5759"/>
                  <a:gd name="T83" fmla="*/ 205 h 5383"/>
                  <a:gd name="T84" fmla="*/ 566 w 5759"/>
                  <a:gd name="T85" fmla="*/ 191 h 5383"/>
                  <a:gd name="T86" fmla="*/ 535 w 5759"/>
                  <a:gd name="T87" fmla="*/ 163 h 5383"/>
                  <a:gd name="T88" fmla="*/ 535 w 5759"/>
                  <a:gd name="T89" fmla="*/ 118 h 5383"/>
                  <a:gd name="T90" fmla="*/ 539 w 5759"/>
                  <a:gd name="T91" fmla="*/ 38 h 5383"/>
                  <a:gd name="T92" fmla="*/ 473 w 5759"/>
                  <a:gd name="T93" fmla="*/ 0 h 5383"/>
                  <a:gd name="T94" fmla="*/ 305 w 5759"/>
                  <a:gd name="T95" fmla="*/ 3 h 5383"/>
                  <a:gd name="T96" fmla="*/ 303 w 5759"/>
                  <a:gd name="T97" fmla="*/ 433 h 5383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0" t="0" r="r" b="b"/>
                <a:pathLst>
                  <a:path w="5759" h="5383">
                    <a:moveTo>
                      <a:pt x="0" y="2219"/>
                    </a:moveTo>
                    <a:lnTo>
                      <a:pt x="60" y="2339"/>
                    </a:lnTo>
                    <a:lnTo>
                      <a:pt x="199" y="2439"/>
                    </a:lnTo>
                    <a:lnTo>
                      <a:pt x="361" y="2605"/>
                    </a:lnTo>
                    <a:lnTo>
                      <a:pt x="421" y="2755"/>
                    </a:lnTo>
                    <a:lnTo>
                      <a:pt x="571" y="2845"/>
                    </a:lnTo>
                    <a:lnTo>
                      <a:pt x="661" y="2875"/>
                    </a:lnTo>
                    <a:lnTo>
                      <a:pt x="721" y="3025"/>
                    </a:lnTo>
                    <a:lnTo>
                      <a:pt x="841" y="3175"/>
                    </a:lnTo>
                    <a:lnTo>
                      <a:pt x="863" y="3351"/>
                    </a:lnTo>
                    <a:lnTo>
                      <a:pt x="951" y="3519"/>
                    </a:lnTo>
                    <a:lnTo>
                      <a:pt x="1081" y="3655"/>
                    </a:lnTo>
                    <a:lnTo>
                      <a:pt x="1261" y="3685"/>
                    </a:lnTo>
                    <a:lnTo>
                      <a:pt x="1431" y="3847"/>
                    </a:lnTo>
                    <a:lnTo>
                      <a:pt x="1535" y="3815"/>
                    </a:lnTo>
                    <a:lnTo>
                      <a:pt x="1651" y="3745"/>
                    </a:lnTo>
                    <a:lnTo>
                      <a:pt x="1681" y="3595"/>
                    </a:lnTo>
                    <a:lnTo>
                      <a:pt x="1863" y="3511"/>
                    </a:lnTo>
                    <a:lnTo>
                      <a:pt x="1981" y="3415"/>
                    </a:lnTo>
                    <a:lnTo>
                      <a:pt x="2175" y="3487"/>
                    </a:lnTo>
                    <a:lnTo>
                      <a:pt x="2319" y="3567"/>
                    </a:lnTo>
                    <a:lnTo>
                      <a:pt x="2575" y="3831"/>
                    </a:lnTo>
                    <a:lnTo>
                      <a:pt x="2735" y="4095"/>
                    </a:lnTo>
                    <a:lnTo>
                      <a:pt x="2972" y="4435"/>
                    </a:lnTo>
                    <a:lnTo>
                      <a:pt x="3122" y="4555"/>
                    </a:lnTo>
                    <a:lnTo>
                      <a:pt x="3199" y="4791"/>
                    </a:lnTo>
                    <a:lnTo>
                      <a:pt x="3327" y="5023"/>
                    </a:lnTo>
                    <a:lnTo>
                      <a:pt x="3362" y="5185"/>
                    </a:lnTo>
                    <a:lnTo>
                      <a:pt x="3631" y="5279"/>
                    </a:lnTo>
                    <a:lnTo>
                      <a:pt x="3932" y="5365"/>
                    </a:lnTo>
                    <a:lnTo>
                      <a:pt x="4119" y="5383"/>
                    </a:lnTo>
                    <a:lnTo>
                      <a:pt x="4279" y="5383"/>
                    </a:lnTo>
                    <a:lnTo>
                      <a:pt x="4207" y="5271"/>
                    </a:lnTo>
                    <a:lnTo>
                      <a:pt x="4191" y="5159"/>
                    </a:lnTo>
                    <a:lnTo>
                      <a:pt x="4119" y="5079"/>
                    </a:lnTo>
                    <a:lnTo>
                      <a:pt x="4052" y="4945"/>
                    </a:lnTo>
                    <a:lnTo>
                      <a:pt x="4079" y="4839"/>
                    </a:lnTo>
                    <a:lnTo>
                      <a:pt x="4082" y="4705"/>
                    </a:lnTo>
                    <a:lnTo>
                      <a:pt x="3975" y="4639"/>
                    </a:lnTo>
                    <a:lnTo>
                      <a:pt x="4103" y="4575"/>
                    </a:lnTo>
                    <a:lnTo>
                      <a:pt x="4112" y="4435"/>
                    </a:lnTo>
                    <a:lnTo>
                      <a:pt x="4022" y="4375"/>
                    </a:lnTo>
                    <a:lnTo>
                      <a:pt x="4202" y="4345"/>
                    </a:lnTo>
                    <a:lnTo>
                      <a:pt x="4112" y="4195"/>
                    </a:lnTo>
                    <a:lnTo>
                      <a:pt x="4322" y="4165"/>
                    </a:lnTo>
                    <a:lnTo>
                      <a:pt x="4382" y="4015"/>
                    </a:lnTo>
                    <a:lnTo>
                      <a:pt x="4472" y="4015"/>
                    </a:lnTo>
                    <a:lnTo>
                      <a:pt x="4532" y="3895"/>
                    </a:lnTo>
                    <a:lnTo>
                      <a:pt x="4772" y="3895"/>
                    </a:lnTo>
                    <a:lnTo>
                      <a:pt x="4911" y="3823"/>
                    </a:lnTo>
                    <a:lnTo>
                      <a:pt x="5042" y="3745"/>
                    </a:lnTo>
                    <a:lnTo>
                      <a:pt x="5042" y="3625"/>
                    </a:lnTo>
                    <a:lnTo>
                      <a:pt x="5192" y="3535"/>
                    </a:lnTo>
                    <a:lnTo>
                      <a:pt x="5102" y="3355"/>
                    </a:lnTo>
                    <a:lnTo>
                      <a:pt x="5252" y="3325"/>
                    </a:lnTo>
                    <a:lnTo>
                      <a:pt x="5282" y="3445"/>
                    </a:lnTo>
                    <a:lnTo>
                      <a:pt x="5463" y="3391"/>
                    </a:lnTo>
                    <a:lnTo>
                      <a:pt x="5702" y="3295"/>
                    </a:lnTo>
                    <a:lnTo>
                      <a:pt x="5695" y="3031"/>
                    </a:lnTo>
                    <a:lnTo>
                      <a:pt x="5672" y="2755"/>
                    </a:lnTo>
                    <a:lnTo>
                      <a:pt x="5759" y="2671"/>
                    </a:lnTo>
                    <a:lnTo>
                      <a:pt x="5719" y="2471"/>
                    </a:lnTo>
                    <a:lnTo>
                      <a:pt x="5612" y="2305"/>
                    </a:lnTo>
                    <a:lnTo>
                      <a:pt x="5535" y="2223"/>
                    </a:lnTo>
                    <a:lnTo>
                      <a:pt x="5462" y="2035"/>
                    </a:lnTo>
                    <a:lnTo>
                      <a:pt x="5479" y="1935"/>
                    </a:lnTo>
                    <a:lnTo>
                      <a:pt x="5463" y="1799"/>
                    </a:lnTo>
                    <a:lnTo>
                      <a:pt x="5479" y="1671"/>
                    </a:lnTo>
                    <a:lnTo>
                      <a:pt x="5439" y="1559"/>
                    </a:lnTo>
                    <a:lnTo>
                      <a:pt x="5471" y="1463"/>
                    </a:lnTo>
                    <a:lnTo>
                      <a:pt x="5432" y="1345"/>
                    </a:lnTo>
                    <a:lnTo>
                      <a:pt x="5231" y="1351"/>
                    </a:lnTo>
                    <a:lnTo>
                      <a:pt x="5075" y="1317"/>
                    </a:lnTo>
                    <a:lnTo>
                      <a:pt x="4964" y="1226"/>
                    </a:lnTo>
                    <a:lnTo>
                      <a:pt x="4865" y="1271"/>
                    </a:lnTo>
                    <a:lnTo>
                      <a:pt x="4727" y="1251"/>
                    </a:lnTo>
                    <a:lnTo>
                      <a:pt x="4479" y="1350"/>
                    </a:lnTo>
                    <a:lnTo>
                      <a:pt x="4208" y="1305"/>
                    </a:lnTo>
                    <a:lnTo>
                      <a:pt x="4055" y="1319"/>
                    </a:lnTo>
                    <a:lnTo>
                      <a:pt x="3927" y="1251"/>
                    </a:lnTo>
                    <a:lnTo>
                      <a:pt x="3786" y="1287"/>
                    </a:lnTo>
                    <a:lnTo>
                      <a:pt x="3620" y="1143"/>
                    </a:lnTo>
                    <a:lnTo>
                      <a:pt x="3392" y="1179"/>
                    </a:lnTo>
                    <a:lnTo>
                      <a:pt x="3227" y="1079"/>
                    </a:lnTo>
                    <a:lnTo>
                      <a:pt x="3084" y="1068"/>
                    </a:lnTo>
                    <a:lnTo>
                      <a:pt x="2988" y="1005"/>
                    </a:lnTo>
                    <a:lnTo>
                      <a:pt x="2828" y="989"/>
                    </a:lnTo>
                    <a:lnTo>
                      <a:pt x="2823" y="858"/>
                    </a:lnTo>
                    <a:lnTo>
                      <a:pt x="2786" y="740"/>
                    </a:lnTo>
                    <a:lnTo>
                      <a:pt x="2823" y="620"/>
                    </a:lnTo>
                    <a:lnTo>
                      <a:pt x="2852" y="458"/>
                    </a:lnTo>
                    <a:lnTo>
                      <a:pt x="2843" y="198"/>
                    </a:lnTo>
                    <a:lnTo>
                      <a:pt x="2825" y="0"/>
                    </a:lnTo>
                    <a:lnTo>
                      <a:pt x="2498" y="0"/>
                    </a:lnTo>
                    <a:lnTo>
                      <a:pt x="2156" y="9"/>
                    </a:lnTo>
                    <a:lnTo>
                      <a:pt x="1611" y="18"/>
                    </a:lnTo>
                    <a:lnTo>
                      <a:pt x="1629" y="1167"/>
                    </a:lnTo>
                    <a:lnTo>
                      <a:pt x="1598" y="2282"/>
                    </a:lnTo>
                    <a:lnTo>
                      <a:pt x="0" y="2219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0" name="Freeform 18">
                <a:extLst>
                  <a:ext uri="{FF2B5EF4-FFF2-40B4-BE49-F238E27FC236}">
                    <a16:creationId xmlns:a16="http://schemas.microsoft.com/office/drawing/2014/main" id="{C707C7D1-C943-46BB-9F34-FBC8FAE07E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8070" y="2570614"/>
                <a:ext cx="575001" cy="656785"/>
              </a:xfrm>
              <a:custGeom>
                <a:avLst/>
                <a:gdLst>
                  <a:gd name="T0" fmla="*/ 0 w 2604"/>
                  <a:gd name="T1" fmla="*/ 45 h 2977"/>
                  <a:gd name="T2" fmla="*/ 31 w 2604"/>
                  <a:gd name="T3" fmla="*/ 46 h 2977"/>
                  <a:gd name="T4" fmla="*/ 64 w 2604"/>
                  <a:gd name="T5" fmla="*/ 43 h 2977"/>
                  <a:gd name="T6" fmla="*/ 91 w 2604"/>
                  <a:gd name="T7" fmla="*/ 46 h 2977"/>
                  <a:gd name="T8" fmla="*/ 117 w 2604"/>
                  <a:gd name="T9" fmla="*/ 40 h 2977"/>
                  <a:gd name="T10" fmla="*/ 117 w 2604"/>
                  <a:gd name="T11" fmla="*/ 0 h 2977"/>
                  <a:gd name="T12" fmla="*/ 137 w 2604"/>
                  <a:gd name="T13" fmla="*/ 5 h 2977"/>
                  <a:gd name="T14" fmla="*/ 125 w 2604"/>
                  <a:gd name="T15" fmla="*/ 25 h 2977"/>
                  <a:gd name="T16" fmla="*/ 134 w 2604"/>
                  <a:gd name="T17" fmla="*/ 40 h 2977"/>
                  <a:gd name="T18" fmla="*/ 163 w 2604"/>
                  <a:gd name="T19" fmla="*/ 51 h 2977"/>
                  <a:gd name="T20" fmla="*/ 184 w 2604"/>
                  <a:gd name="T21" fmla="*/ 61 h 2977"/>
                  <a:gd name="T22" fmla="*/ 225 w 2604"/>
                  <a:gd name="T23" fmla="*/ 68 h 2977"/>
                  <a:gd name="T24" fmla="*/ 265 w 2604"/>
                  <a:gd name="T25" fmla="*/ 68 h 2977"/>
                  <a:gd name="T26" fmla="*/ 282 w 2604"/>
                  <a:gd name="T27" fmla="*/ 57 h 2977"/>
                  <a:gd name="T28" fmla="*/ 305 w 2604"/>
                  <a:gd name="T29" fmla="*/ 74 h 2977"/>
                  <a:gd name="T30" fmla="*/ 339 w 2604"/>
                  <a:gd name="T31" fmla="*/ 80 h 2977"/>
                  <a:gd name="T32" fmla="*/ 373 w 2604"/>
                  <a:gd name="T33" fmla="*/ 97 h 2977"/>
                  <a:gd name="T34" fmla="*/ 407 w 2604"/>
                  <a:gd name="T35" fmla="*/ 85 h 2977"/>
                  <a:gd name="T36" fmla="*/ 419 w 2604"/>
                  <a:gd name="T37" fmla="*/ 93 h 2977"/>
                  <a:gd name="T38" fmla="*/ 447 w 2604"/>
                  <a:gd name="T39" fmla="*/ 91 h 2977"/>
                  <a:gd name="T40" fmla="*/ 469 w 2604"/>
                  <a:gd name="T41" fmla="*/ 91 h 2977"/>
                  <a:gd name="T42" fmla="*/ 494 w 2604"/>
                  <a:gd name="T43" fmla="*/ 90 h 2977"/>
                  <a:gd name="T44" fmla="*/ 492 w 2604"/>
                  <a:gd name="T45" fmla="*/ 94 h 2977"/>
                  <a:gd name="T46" fmla="*/ 428 w 2604"/>
                  <a:gd name="T47" fmla="*/ 136 h 2977"/>
                  <a:gd name="T48" fmla="*/ 402 w 2604"/>
                  <a:gd name="T49" fmla="*/ 160 h 2977"/>
                  <a:gd name="T50" fmla="*/ 390 w 2604"/>
                  <a:gd name="T51" fmla="*/ 188 h 2977"/>
                  <a:gd name="T52" fmla="*/ 351 w 2604"/>
                  <a:gd name="T53" fmla="*/ 216 h 2977"/>
                  <a:gd name="T54" fmla="*/ 328 w 2604"/>
                  <a:gd name="T55" fmla="*/ 245 h 2977"/>
                  <a:gd name="T56" fmla="*/ 339 w 2604"/>
                  <a:gd name="T57" fmla="*/ 279 h 2977"/>
                  <a:gd name="T58" fmla="*/ 319 w 2604"/>
                  <a:gd name="T59" fmla="*/ 307 h 2977"/>
                  <a:gd name="T60" fmla="*/ 299 w 2604"/>
                  <a:gd name="T61" fmla="*/ 330 h 2977"/>
                  <a:gd name="T62" fmla="*/ 322 w 2604"/>
                  <a:gd name="T63" fmla="*/ 359 h 2977"/>
                  <a:gd name="T64" fmla="*/ 319 w 2604"/>
                  <a:gd name="T65" fmla="*/ 400 h 2977"/>
                  <a:gd name="T66" fmla="*/ 311 w 2604"/>
                  <a:gd name="T67" fmla="*/ 421 h 2977"/>
                  <a:gd name="T68" fmla="*/ 330 w 2604"/>
                  <a:gd name="T69" fmla="*/ 430 h 2977"/>
                  <a:gd name="T70" fmla="*/ 356 w 2604"/>
                  <a:gd name="T71" fmla="*/ 427 h 2977"/>
                  <a:gd name="T72" fmla="*/ 393 w 2604"/>
                  <a:gd name="T73" fmla="*/ 460 h 2977"/>
                  <a:gd name="T74" fmla="*/ 453 w 2604"/>
                  <a:gd name="T75" fmla="*/ 501 h 2977"/>
                  <a:gd name="T76" fmla="*/ 442 w 2604"/>
                  <a:gd name="T77" fmla="*/ 530 h 2977"/>
                  <a:gd name="T78" fmla="*/ 75 w 2604"/>
                  <a:gd name="T79" fmla="*/ 565 h 2977"/>
                  <a:gd name="T80" fmla="*/ 80 w 2604"/>
                  <a:gd name="T81" fmla="*/ 513 h 2977"/>
                  <a:gd name="T82" fmla="*/ 73 w 2604"/>
                  <a:gd name="T83" fmla="*/ 403 h 2977"/>
                  <a:gd name="T84" fmla="*/ 49 w 2604"/>
                  <a:gd name="T85" fmla="*/ 374 h 2977"/>
                  <a:gd name="T86" fmla="*/ 56 w 2604"/>
                  <a:gd name="T87" fmla="*/ 353 h 2977"/>
                  <a:gd name="T88" fmla="*/ 53 w 2604"/>
                  <a:gd name="T89" fmla="*/ 330 h 2977"/>
                  <a:gd name="T90" fmla="*/ 43 w 2604"/>
                  <a:gd name="T91" fmla="*/ 263 h 2977"/>
                  <a:gd name="T92" fmla="*/ 34 w 2604"/>
                  <a:gd name="T93" fmla="*/ 176 h 2977"/>
                  <a:gd name="T94" fmla="*/ 11 w 2604"/>
                  <a:gd name="T95" fmla="*/ 145 h 2977"/>
                  <a:gd name="T96" fmla="*/ 5 w 2604"/>
                  <a:gd name="T97" fmla="*/ 106 h 2977"/>
                  <a:gd name="T98" fmla="*/ 0 w 2604"/>
                  <a:gd name="T99" fmla="*/ 45 h 2977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0" t="0" r="r" b="b"/>
                <a:pathLst>
                  <a:path w="2604" h="2977">
                    <a:moveTo>
                      <a:pt x="0" y="239"/>
                    </a:moveTo>
                    <a:lnTo>
                      <a:pt x="161" y="242"/>
                    </a:lnTo>
                    <a:lnTo>
                      <a:pt x="337" y="226"/>
                    </a:lnTo>
                    <a:lnTo>
                      <a:pt x="481" y="242"/>
                    </a:lnTo>
                    <a:lnTo>
                      <a:pt x="617" y="210"/>
                    </a:lnTo>
                    <a:lnTo>
                      <a:pt x="617" y="0"/>
                    </a:lnTo>
                    <a:lnTo>
                      <a:pt x="721" y="26"/>
                    </a:lnTo>
                    <a:lnTo>
                      <a:pt x="657" y="130"/>
                    </a:lnTo>
                    <a:lnTo>
                      <a:pt x="705" y="210"/>
                    </a:lnTo>
                    <a:lnTo>
                      <a:pt x="857" y="270"/>
                    </a:lnTo>
                    <a:lnTo>
                      <a:pt x="969" y="322"/>
                    </a:lnTo>
                    <a:lnTo>
                      <a:pt x="1187" y="360"/>
                    </a:lnTo>
                    <a:lnTo>
                      <a:pt x="1398" y="360"/>
                    </a:lnTo>
                    <a:lnTo>
                      <a:pt x="1488" y="300"/>
                    </a:lnTo>
                    <a:lnTo>
                      <a:pt x="1608" y="390"/>
                    </a:lnTo>
                    <a:lnTo>
                      <a:pt x="1788" y="420"/>
                    </a:lnTo>
                    <a:lnTo>
                      <a:pt x="1968" y="510"/>
                    </a:lnTo>
                    <a:lnTo>
                      <a:pt x="2148" y="450"/>
                    </a:lnTo>
                    <a:lnTo>
                      <a:pt x="2209" y="490"/>
                    </a:lnTo>
                    <a:lnTo>
                      <a:pt x="2358" y="480"/>
                    </a:lnTo>
                    <a:lnTo>
                      <a:pt x="2473" y="482"/>
                    </a:lnTo>
                    <a:lnTo>
                      <a:pt x="2604" y="476"/>
                    </a:lnTo>
                    <a:lnTo>
                      <a:pt x="2596" y="497"/>
                    </a:lnTo>
                    <a:lnTo>
                      <a:pt x="2257" y="714"/>
                    </a:lnTo>
                    <a:lnTo>
                      <a:pt x="2121" y="842"/>
                    </a:lnTo>
                    <a:lnTo>
                      <a:pt x="2058" y="990"/>
                    </a:lnTo>
                    <a:lnTo>
                      <a:pt x="1848" y="1140"/>
                    </a:lnTo>
                    <a:lnTo>
                      <a:pt x="1728" y="1290"/>
                    </a:lnTo>
                    <a:lnTo>
                      <a:pt x="1788" y="1470"/>
                    </a:lnTo>
                    <a:lnTo>
                      <a:pt x="1681" y="1618"/>
                    </a:lnTo>
                    <a:lnTo>
                      <a:pt x="1578" y="1740"/>
                    </a:lnTo>
                    <a:lnTo>
                      <a:pt x="1698" y="1890"/>
                    </a:lnTo>
                    <a:lnTo>
                      <a:pt x="1681" y="2106"/>
                    </a:lnTo>
                    <a:lnTo>
                      <a:pt x="1638" y="2220"/>
                    </a:lnTo>
                    <a:lnTo>
                      <a:pt x="1737" y="2266"/>
                    </a:lnTo>
                    <a:lnTo>
                      <a:pt x="1878" y="2250"/>
                    </a:lnTo>
                    <a:lnTo>
                      <a:pt x="2073" y="2426"/>
                    </a:lnTo>
                    <a:lnTo>
                      <a:pt x="2388" y="2640"/>
                    </a:lnTo>
                    <a:lnTo>
                      <a:pt x="2329" y="2794"/>
                    </a:lnTo>
                    <a:lnTo>
                      <a:pt x="394" y="2977"/>
                    </a:lnTo>
                    <a:lnTo>
                      <a:pt x="421" y="2701"/>
                    </a:lnTo>
                    <a:lnTo>
                      <a:pt x="385" y="2123"/>
                    </a:lnTo>
                    <a:lnTo>
                      <a:pt x="256" y="1969"/>
                    </a:lnTo>
                    <a:lnTo>
                      <a:pt x="294" y="1862"/>
                    </a:lnTo>
                    <a:lnTo>
                      <a:pt x="282" y="1741"/>
                    </a:lnTo>
                    <a:lnTo>
                      <a:pt x="229" y="1387"/>
                    </a:lnTo>
                    <a:lnTo>
                      <a:pt x="181" y="928"/>
                    </a:lnTo>
                    <a:lnTo>
                      <a:pt x="60" y="763"/>
                    </a:lnTo>
                    <a:lnTo>
                      <a:pt x="25" y="556"/>
                    </a:lnTo>
                    <a:lnTo>
                      <a:pt x="0" y="239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1" name="Freeform 19">
                <a:extLst>
                  <a:ext uri="{FF2B5EF4-FFF2-40B4-BE49-F238E27FC236}">
                    <a16:creationId xmlns:a16="http://schemas.microsoft.com/office/drawing/2014/main" id="{1FB01B4A-A591-40D9-B518-8C94F1C298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7260" y="2807755"/>
                <a:ext cx="485375" cy="477768"/>
              </a:xfrm>
              <a:custGeom>
                <a:avLst/>
                <a:gdLst>
                  <a:gd name="T0" fmla="*/ 51 w 2202"/>
                  <a:gd name="T1" fmla="*/ 13 h 2170"/>
                  <a:gd name="T2" fmla="*/ 28 w 2202"/>
                  <a:gd name="T3" fmla="*/ 41 h 2170"/>
                  <a:gd name="T4" fmla="*/ 40 w 2202"/>
                  <a:gd name="T5" fmla="*/ 76 h 2170"/>
                  <a:gd name="T6" fmla="*/ 19 w 2202"/>
                  <a:gd name="T7" fmla="*/ 103 h 2170"/>
                  <a:gd name="T8" fmla="*/ 0 w 2202"/>
                  <a:gd name="T9" fmla="*/ 126 h 2170"/>
                  <a:gd name="T10" fmla="*/ 23 w 2202"/>
                  <a:gd name="T11" fmla="*/ 155 h 2170"/>
                  <a:gd name="T12" fmla="*/ 19 w 2202"/>
                  <a:gd name="T13" fmla="*/ 196 h 2170"/>
                  <a:gd name="T14" fmla="*/ 11 w 2202"/>
                  <a:gd name="T15" fmla="*/ 217 h 2170"/>
                  <a:gd name="T16" fmla="*/ 30 w 2202"/>
                  <a:gd name="T17" fmla="*/ 226 h 2170"/>
                  <a:gd name="T18" fmla="*/ 56 w 2202"/>
                  <a:gd name="T19" fmla="*/ 223 h 2170"/>
                  <a:gd name="T20" fmla="*/ 95 w 2202"/>
                  <a:gd name="T21" fmla="*/ 257 h 2170"/>
                  <a:gd name="T22" fmla="*/ 153 w 2202"/>
                  <a:gd name="T23" fmla="*/ 297 h 2170"/>
                  <a:gd name="T24" fmla="*/ 142 w 2202"/>
                  <a:gd name="T25" fmla="*/ 326 h 2170"/>
                  <a:gd name="T26" fmla="*/ 154 w 2202"/>
                  <a:gd name="T27" fmla="*/ 341 h 2170"/>
                  <a:gd name="T28" fmla="*/ 154 w 2202"/>
                  <a:gd name="T29" fmla="*/ 367 h 2170"/>
                  <a:gd name="T30" fmla="*/ 162 w 2202"/>
                  <a:gd name="T31" fmla="*/ 391 h 2170"/>
                  <a:gd name="T32" fmla="*/ 186 w 2202"/>
                  <a:gd name="T33" fmla="*/ 402 h 2170"/>
                  <a:gd name="T34" fmla="*/ 204 w 2202"/>
                  <a:gd name="T35" fmla="*/ 411 h 2170"/>
                  <a:gd name="T36" fmla="*/ 400 w 2202"/>
                  <a:gd name="T37" fmla="*/ 381 h 2170"/>
                  <a:gd name="T38" fmla="*/ 400 w 2202"/>
                  <a:gd name="T39" fmla="*/ 341 h 2170"/>
                  <a:gd name="T40" fmla="*/ 383 w 2202"/>
                  <a:gd name="T41" fmla="*/ 324 h 2170"/>
                  <a:gd name="T42" fmla="*/ 380 w 2202"/>
                  <a:gd name="T43" fmla="*/ 294 h 2170"/>
                  <a:gd name="T44" fmla="*/ 383 w 2202"/>
                  <a:gd name="T45" fmla="*/ 267 h 2170"/>
                  <a:gd name="T46" fmla="*/ 389 w 2202"/>
                  <a:gd name="T47" fmla="*/ 256 h 2170"/>
                  <a:gd name="T48" fmla="*/ 383 w 2202"/>
                  <a:gd name="T49" fmla="*/ 227 h 2170"/>
                  <a:gd name="T50" fmla="*/ 389 w 2202"/>
                  <a:gd name="T51" fmla="*/ 205 h 2170"/>
                  <a:gd name="T52" fmla="*/ 389 w 2202"/>
                  <a:gd name="T53" fmla="*/ 188 h 2170"/>
                  <a:gd name="T54" fmla="*/ 417 w 2202"/>
                  <a:gd name="T55" fmla="*/ 125 h 2170"/>
                  <a:gd name="T56" fmla="*/ 411 w 2202"/>
                  <a:gd name="T57" fmla="*/ 108 h 2170"/>
                  <a:gd name="T58" fmla="*/ 400 w 2202"/>
                  <a:gd name="T59" fmla="*/ 125 h 2170"/>
                  <a:gd name="T60" fmla="*/ 389 w 2202"/>
                  <a:gd name="T61" fmla="*/ 142 h 2170"/>
                  <a:gd name="T62" fmla="*/ 383 w 2202"/>
                  <a:gd name="T63" fmla="*/ 159 h 2170"/>
                  <a:gd name="T64" fmla="*/ 355 w 2202"/>
                  <a:gd name="T65" fmla="*/ 199 h 2170"/>
                  <a:gd name="T66" fmla="*/ 355 w 2202"/>
                  <a:gd name="T67" fmla="*/ 176 h 2170"/>
                  <a:gd name="T68" fmla="*/ 356 w 2202"/>
                  <a:gd name="T69" fmla="*/ 155 h 2170"/>
                  <a:gd name="T70" fmla="*/ 368 w 2202"/>
                  <a:gd name="T71" fmla="*/ 135 h 2170"/>
                  <a:gd name="T72" fmla="*/ 366 w 2202"/>
                  <a:gd name="T73" fmla="*/ 108 h 2170"/>
                  <a:gd name="T74" fmla="*/ 349 w 2202"/>
                  <a:gd name="T75" fmla="*/ 91 h 2170"/>
                  <a:gd name="T76" fmla="*/ 348 w 2202"/>
                  <a:gd name="T77" fmla="*/ 79 h 2170"/>
                  <a:gd name="T78" fmla="*/ 320 w 2202"/>
                  <a:gd name="T79" fmla="*/ 57 h 2170"/>
                  <a:gd name="T80" fmla="*/ 286 w 2202"/>
                  <a:gd name="T81" fmla="*/ 63 h 2170"/>
                  <a:gd name="T82" fmla="*/ 281 w 2202"/>
                  <a:gd name="T83" fmla="*/ 51 h 2170"/>
                  <a:gd name="T84" fmla="*/ 260 w 2202"/>
                  <a:gd name="T85" fmla="*/ 52 h 2170"/>
                  <a:gd name="T86" fmla="*/ 233 w 2202"/>
                  <a:gd name="T87" fmla="*/ 50 h 2170"/>
                  <a:gd name="T88" fmla="*/ 201 w 2202"/>
                  <a:gd name="T89" fmla="*/ 51 h 2170"/>
                  <a:gd name="T90" fmla="*/ 184 w 2202"/>
                  <a:gd name="T91" fmla="*/ 38 h 2170"/>
                  <a:gd name="T92" fmla="*/ 173 w 2202"/>
                  <a:gd name="T93" fmla="*/ 23 h 2170"/>
                  <a:gd name="T94" fmla="*/ 127 w 2202"/>
                  <a:gd name="T95" fmla="*/ 23 h 2170"/>
                  <a:gd name="T96" fmla="*/ 122 w 2202"/>
                  <a:gd name="T97" fmla="*/ 0 h 2170"/>
                  <a:gd name="T98" fmla="*/ 70 w 2202"/>
                  <a:gd name="T99" fmla="*/ 23 h 2170"/>
                  <a:gd name="T100" fmla="*/ 51 w 2202"/>
                  <a:gd name="T101" fmla="*/ 13 h 2170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2202" h="2170">
                    <a:moveTo>
                      <a:pt x="267" y="70"/>
                    </a:moveTo>
                    <a:lnTo>
                      <a:pt x="150" y="216"/>
                    </a:lnTo>
                    <a:lnTo>
                      <a:pt x="209" y="400"/>
                    </a:lnTo>
                    <a:lnTo>
                      <a:pt x="102" y="544"/>
                    </a:lnTo>
                    <a:lnTo>
                      <a:pt x="0" y="667"/>
                    </a:lnTo>
                    <a:lnTo>
                      <a:pt x="119" y="820"/>
                    </a:lnTo>
                    <a:lnTo>
                      <a:pt x="102" y="1035"/>
                    </a:lnTo>
                    <a:lnTo>
                      <a:pt x="59" y="1146"/>
                    </a:lnTo>
                    <a:lnTo>
                      <a:pt x="158" y="1195"/>
                    </a:lnTo>
                    <a:lnTo>
                      <a:pt x="297" y="1177"/>
                    </a:lnTo>
                    <a:lnTo>
                      <a:pt x="501" y="1359"/>
                    </a:lnTo>
                    <a:lnTo>
                      <a:pt x="809" y="1567"/>
                    </a:lnTo>
                    <a:lnTo>
                      <a:pt x="750" y="1723"/>
                    </a:lnTo>
                    <a:lnTo>
                      <a:pt x="814" y="1802"/>
                    </a:lnTo>
                    <a:lnTo>
                      <a:pt x="814" y="1938"/>
                    </a:lnTo>
                    <a:lnTo>
                      <a:pt x="854" y="2066"/>
                    </a:lnTo>
                    <a:lnTo>
                      <a:pt x="982" y="2122"/>
                    </a:lnTo>
                    <a:lnTo>
                      <a:pt x="1078" y="2170"/>
                    </a:lnTo>
                    <a:lnTo>
                      <a:pt x="2112" y="2010"/>
                    </a:lnTo>
                    <a:lnTo>
                      <a:pt x="2112" y="1800"/>
                    </a:lnTo>
                    <a:lnTo>
                      <a:pt x="2022" y="1710"/>
                    </a:lnTo>
                    <a:lnTo>
                      <a:pt x="2006" y="1554"/>
                    </a:lnTo>
                    <a:lnTo>
                      <a:pt x="2022" y="1410"/>
                    </a:lnTo>
                    <a:lnTo>
                      <a:pt x="2052" y="1350"/>
                    </a:lnTo>
                    <a:lnTo>
                      <a:pt x="2022" y="1200"/>
                    </a:lnTo>
                    <a:lnTo>
                      <a:pt x="2052" y="1080"/>
                    </a:lnTo>
                    <a:lnTo>
                      <a:pt x="2052" y="990"/>
                    </a:lnTo>
                    <a:lnTo>
                      <a:pt x="2202" y="660"/>
                    </a:lnTo>
                    <a:lnTo>
                      <a:pt x="2172" y="570"/>
                    </a:lnTo>
                    <a:lnTo>
                      <a:pt x="2112" y="660"/>
                    </a:lnTo>
                    <a:lnTo>
                      <a:pt x="2052" y="750"/>
                    </a:lnTo>
                    <a:lnTo>
                      <a:pt x="2022" y="840"/>
                    </a:lnTo>
                    <a:lnTo>
                      <a:pt x="1872" y="1050"/>
                    </a:lnTo>
                    <a:lnTo>
                      <a:pt x="1872" y="930"/>
                    </a:lnTo>
                    <a:lnTo>
                      <a:pt x="1878" y="818"/>
                    </a:lnTo>
                    <a:lnTo>
                      <a:pt x="1942" y="714"/>
                    </a:lnTo>
                    <a:lnTo>
                      <a:pt x="1932" y="570"/>
                    </a:lnTo>
                    <a:lnTo>
                      <a:pt x="1842" y="480"/>
                    </a:lnTo>
                    <a:lnTo>
                      <a:pt x="1838" y="418"/>
                    </a:lnTo>
                    <a:lnTo>
                      <a:pt x="1692" y="300"/>
                    </a:lnTo>
                    <a:lnTo>
                      <a:pt x="1512" y="330"/>
                    </a:lnTo>
                    <a:lnTo>
                      <a:pt x="1482" y="270"/>
                    </a:lnTo>
                    <a:lnTo>
                      <a:pt x="1374" y="274"/>
                    </a:lnTo>
                    <a:lnTo>
                      <a:pt x="1230" y="266"/>
                    </a:lnTo>
                    <a:lnTo>
                      <a:pt x="1062" y="270"/>
                    </a:lnTo>
                    <a:lnTo>
                      <a:pt x="974" y="202"/>
                    </a:lnTo>
                    <a:lnTo>
                      <a:pt x="912" y="120"/>
                    </a:lnTo>
                    <a:lnTo>
                      <a:pt x="672" y="120"/>
                    </a:lnTo>
                    <a:lnTo>
                      <a:pt x="642" y="0"/>
                    </a:lnTo>
                    <a:lnTo>
                      <a:pt x="372" y="120"/>
                    </a:lnTo>
                    <a:lnTo>
                      <a:pt x="267" y="7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2" name="Freeform 20">
                <a:extLst>
                  <a:ext uri="{FF2B5EF4-FFF2-40B4-BE49-F238E27FC236}">
                    <a16:creationId xmlns:a16="http://schemas.microsoft.com/office/drawing/2014/main" id="{575C34E5-6897-461F-84BF-58AF6DC5BC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6532" y="3186714"/>
                <a:ext cx="548229" cy="352223"/>
              </a:xfrm>
              <a:custGeom>
                <a:avLst/>
                <a:gdLst>
                  <a:gd name="T0" fmla="*/ 0 w 2485"/>
                  <a:gd name="T1" fmla="*/ 35 h 1601"/>
                  <a:gd name="T2" fmla="*/ 367 w 2485"/>
                  <a:gd name="T3" fmla="*/ 0 h 1601"/>
                  <a:gd name="T4" fmla="*/ 378 w 2485"/>
                  <a:gd name="T5" fmla="*/ 14 h 1601"/>
                  <a:gd name="T6" fmla="*/ 379 w 2485"/>
                  <a:gd name="T7" fmla="*/ 40 h 1601"/>
                  <a:gd name="T8" fmla="*/ 386 w 2485"/>
                  <a:gd name="T9" fmla="*/ 65 h 1601"/>
                  <a:gd name="T10" fmla="*/ 408 w 2485"/>
                  <a:gd name="T11" fmla="*/ 74 h 1601"/>
                  <a:gd name="T12" fmla="*/ 428 w 2485"/>
                  <a:gd name="T13" fmla="*/ 85 h 1601"/>
                  <a:gd name="T14" fmla="*/ 447 w 2485"/>
                  <a:gd name="T15" fmla="*/ 109 h 1601"/>
                  <a:gd name="T16" fmla="*/ 463 w 2485"/>
                  <a:gd name="T17" fmla="*/ 127 h 1601"/>
                  <a:gd name="T18" fmla="*/ 471 w 2485"/>
                  <a:gd name="T19" fmla="*/ 154 h 1601"/>
                  <a:gd name="T20" fmla="*/ 451 w 2485"/>
                  <a:gd name="T21" fmla="*/ 178 h 1601"/>
                  <a:gd name="T22" fmla="*/ 426 w 2485"/>
                  <a:gd name="T23" fmla="*/ 189 h 1601"/>
                  <a:gd name="T24" fmla="*/ 399 w 2485"/>
                  <a:gd name="T25" fmla="*/ 189 h 1601"/>
                  <a:gd name="T26" fmla="*/ 416 w 2485"/>
                  <a:gd name="T27" fmla="*/ 217 h 1601"/>
                  <a:gd name="T28" fmla="*/ 407 w 2485"/>
                  <a:gd name="T29" fmla="*/ 248 h 1601"/>
                  <a:gd name="T30" fmla="*/ 394 w 2485"/>
                  <a:gd name="T31" fmla="*/ 274 h 1601"/>
                  <a:gd name="T32" fmla="*/ 388 w 2485"/>
                  <a:gd name="T33" fmla="*/ 295 h 1601"/>
                  <a:gd name="T34" fmla="*/ 360 w 2485"/>
                  <a:gd name="T35" fmla="*/ 274 h 1601"/>
                  <a:gd name="T36" fmla="*/ 277 w 2485"/>
                  <a:gd name="T37" fmla="*/ 289 h 1601"/>
                  <a:gd name="T38" fmla="*/ 195 w 2485"/>
                  <a:gd name="T39" fmla="*/ 297 h 1601"/>
                  <a:gd name="T40" fmla="*/ 73 w 2485"/>
                  <a:gd name="T41" fmla="*/ 303 h 1601"/>
                  <a:gd name="T42" fmla="*/ 73 w 2485"/>
                  <a:gd name="T43" fmla="*/ 256 h 1601"/>
                  <a:gd name="T44" fmla="*/ 23 w 2485"/>
                  <a:gd name="T45" fmla="*/ 157 h 1601"/>
                  <a:gd name="T46" fmla="*/ 6 w 2485"/>
                  <a:gd name="T47" fmla="*/ 117 h 1601"/>
                  <a:gd name="T48" fmla="*/ 6 w 2485"/>
                  <a:gd name="T49" fmla="*/ 59 h 1601"/>
                  <a:gd name="T50" fmla="*/ 0 w 2485"/>
                  <a:gd name="T51" fmla="*/ 35 h 160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485" h="1601">
                    <a:moveTo>
                      <a:pt x="0" y="183"/>
                    </a:moveTo>
                    <a:lnTo>
                      <a:pt x="1935" y="0"/>
                    </a:lnTo>
                    <a:lnTo>
                      <a:pt x="1996" y="75"/>
                    </a:lnTo>
                    <a:lnTo>
                      <a:pt x="1998" y="212"/>
                    </a:lnTo>
                    <a:lnTo>
                      <a:pt x="2037" y="344"/>
                    </a:lnTo>
                    <a:lnTo>
                      <a:pt x="2155" y="393"/>
                    </a:lnTo>
                    <a:lnTo>
                      <a:pt x="2257" y="447"/>
                    </a:lnTo>
                    <a:lnTo>
                      <a:pt x="2357" y="575"/>
                    </a:lnTo>
                    <a:lnTo>
                      <a:pt x="2445" y="671"/>
                    </a:lnTo>
                    <a:lnTo>
                      <a:pt x="2485" y="815"/>
                    </a:lnTo>
                    <a:lnTo>
                      <a:pt x="2377" y="939"/>
                    </a:lnTo>
                    <a:lnTo>
                      <a:pt x="2245" y="999"/>
                    </a:lnTo>
                    <a:lnTo>
                      <a:pt x="2107" y="999"/>
                    </a:lnTo>
                    <a:lnTo>
                      <a:pt x="2197" y="1149"/>
                    </a:lnTo>
                    <a:lnTo>
                      <a:pt x="2149" y="1311"/>
                    </a:lnTo>
                    <a:lnTo>
                      <a:pt x="2077" y="1449"/>
                    </a:lnTo>
                    <a:lnTo>
                      <a:pt x="2045" y="1559"/>
                    </a:lnTo>
                    <a:lnTo>
                      <a:pt x="1897" y="1449"/>
                    </a:lnTo>
                    <a:lnTo>
                      <a:pt x="1461" y="1527"/>
                    </a:lnTo>
                    <a:lnTo>
                      <a:pt x="1029" y="1567"/>
                    </a:lnTo>
                    <a:lnTo>
                      <a:pt x="384" y="1601"/>
                    </a:lnTo>
                    <a:lnTo>
                      <a:pt x="384" y="1355"/>
                    </a:lnTo>
                    <a:lnTo>
                      <a:pt x="120" y="827"/>
                    </a:lnTo>
                    <a:lnTo>
                      <a:pt x="33" y="620"/>
                    </a:lnTo>
                    <a:lnTo>
                      <a:pt x="34" y="312"/>
                    </a:lnTo>
                    <a:lnTo>
                      <a:pt x="0" y="18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3" name="Freeform 21">
                <a:extLst>
                  <a:ext uri="{FF2B5EF4-FFF2-40B4-BE49-F238E27FC236}">
                    <a16:creationId xmlns:a16="http://schemas.microsoft.com/office/drawing/2014/main" id="{17F27304-51FD-4180-A9D4-489FFFDCC7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1501" y="3506388"/>
                <a:ext cx="618067" cy="485905"/>
              </a:xfrm>
              <a:custGeom>
                <a:avLst/>
                <a:gdLst>
                  <a:gd name="T0" fmla="*/ 0 w 2800"/>
                  <a:gd name="T1" fmla="*/ 29 h 2206"/>
                  <a:gd name="T2" fmla="*/ 22 w 2800"/>
                  <a:gd name="T3" fmla="*/ 73 h 2206"/>
                  <a:gd name="T4" fmla="*/ 47 w 2800"/>
                  <a:gd name="T5" fmla="*/ 86 h 2206"/>
                  <a:gd name="T6" fmla="*/ 69 w 2800"/>
                  <a:gd name="T7" fmla="*/ 98 h 2206"/>
                  <a:gd name="T8" fmla="*/ 63 w 2800"/>
                  <a:gd name="T9" fmla="*/ 115 h 2206"/>
                  <a:gd name="T10" fmla="*/ 74 w 2800"/>
                  <a:gd name="T11" fmla="*/ 146 h 2206"/>
                  <a:gd name="T12" fmla="*/ 97 w 2800"/>
                  <a:gd name="T13" fmla="*/ 160 h 2206"/>
                  <a:gd name="T14" fmla="*/ 101 w 2800"/>
                  <a:gd name="T15" fmla="*/ 211 h 2206"/>
                  <a:gd name="T16" fmla="*/ 101 w 2800"/>
                  <a:gd name="T17" fmla="*/ 271 h 2206"/>
                  <a:gd name="T18" fmla="*/ 107 w 2800"/>
                  <a:gd name="T19" fmla="*/ 324 h 2206"/>
                  <a:gd name="T20" fmla="*/ 107 w 2800"/>
                  <a:gd name="T21" fmla="*/ 359 h 2206"/>
                  <a:gd name="T22" fmla="*/ 117 w 2800"/>
                  <a:gd name="T23" fmla="*/ 385 h 2206"/>
                  <a:gd name="T24" fmla="*/ 122 w 2800"/>
                  <a:gd name="T25" fmla="*/ 409 h 2206"/>
                  <a:gd name="T26" fmla="*/ 335 w 2800"/>
                  <a:gd name="T27" fmla="*/ 382 h 2206"/>
                  <a:gd name="T28" fmla="*/ 393 w 2800"/>
                  <a:gd name="T29" fmla="*/ 376 h 2206"/>
                  <a:gd name="T30" fmla="*/ 452 w 2800"/>
                  <a:gd name="T31" fmla="*/ 364 h 2206"/>
                  <a:gd name="T32" fmla="*/ 463 w 2800"/>
                  <a:gd name="T33" fmla="*/ 375 h 2206"/>
                  <a:gd name="T34" fmla="*/ 446 w 2800"/>
                  <a:gd name="T35" fmla="*/ 398 h 2206"/>
                  <a:gd name="T36" fmla="*/ 458 w 2800"/>
                  <a:gd name="T37" fmla="*/ 409 h 2206"/>
                  <a:gd name="T38" fmla="*/ 478 w 2800"/>
                  <a:gd name="T39" fmla="*/ 418 h 2206"/>
                  <a:gd name="T40" fmla="*/ 497 w 2800"/>
                  <a:gd name="T41" fmla="*/ 409 h 2206"/>
                  <a:gd name="T42" fmla="*/ 503 w 2800"/>
                  <a:gd name="T43" fmla="*/ 398 h 2206"/>
                  <a:gd name="T44" fmla="*/ 497 w 2800"/>
                  <a:gd name="T45" fmla="*/ 381 h 2206"/>
                  <a:gd name="T46" fmla="*/ 507 w 2800"/>
                  <a:gd name="T47" fmla="*/ 363 h 2206"/>
                  <a:gd name="T48" fmla="*/ 515 w 2800"/>
                  <a:gd name="T49" fmla="*/ 347 h 2206"/>
                  <a:gd name="T50" fmla="*/ 531 w 2800"/>
                  <a:gd name="T51" fmla="*/ 339 h 2206"/>
                  <a:gd name="T52" fmla="*/ 529 w 2800"/>
                  <a:gd name="T53" fmla="*/ 324 h 2206"/>
                  <a:gd name="T54" fmla="*/ 528 w 2800"/>
                  <a:gd name="T55" fmla="*/ 306 h 2206"/>
                  <a:gd name="T56" fmla="*/ 509 w 2800"/>
                  <a:gd name="T57" fmla="*/ 296 h 2206"/>
                  <a:gd name="T58" fmla="*/ 492 w 2800"/>
                  <a:gd name="T59" fmla="*/ 273 h 2206"/>
                  <a:gd name="T60" fmla="*/ 486 w 2800"/>
                  <a:gd name="T61" fmla="*/ 244 h 2206"/>
                  <a:gd name="T62" fmla="*/ 458 w 2800"/>
                  <a:gd name="T63" fmla="*/ 222 h 2206"/>
                  <a:gd name="T64" fmla="*/ 435 w 2800"/>
                  <a:gd name="T65" fmla="*/ 210 h 2206"/>
                  <a:gd name="T66" fmla="*/ 418 w 2800"/>
                  <a:gd name="T67" fmla="*/ 187 h 2206"/>
                  <a:gd name="T68" fmla="*/ 426 w 2800"/>
                  <a:gd name="T69" fmla="*/ 166 h 2206"/>
                  <a:gd name="T70" fmla="*/ 429 w 2800"/>
                  <a:gd name="T71" fmla="*/ 142 h 2206"/>
                  <a:gd name="T72" fmla="*/ 414 w 2800"/>
                  <a:gd name="T73" fmla="*/ 133 h 2206"/>
                  <a:gd name="T74" fmla="*/ 396 w 2800"/>
                  <a:gd name="T75" fmla="*/ 128 h 2206"/>
                  <a:gd name="T76" fmla="*/ 378 w 2800"/>
                  <a:gd name="T77" fmla="*/ 114 h 2206"/>
                  <a:gd name="T78" fmla="*/ 355 w 2800"/>
                  <a:gd name="T79" fmla="*/ 85 h 2206"/>
                  <a:gd name="T80" fmla="*/ 337 w 2800"/>
                  <a:gd name="T81" fmla="*/ 74 h 2206"/>
                  <a:gd name="T82" fmla="*/ 321 w 2800"/>
                  <a:gd name="T83" fmla="*/ 51 h 2206"/>
                  <a:gd name="T84" fmla="*/ 315 w 2800"/>
                  <a:gd name="T85" fmla="*/ 21 h 2206"/>
                  <a:gd name="T86" fmla="*/ 287 w 2800"/>
                  <a:gd name="T87" fmla="*/ 0 h 2206"/>
                  <a:gd name="T88" fmla="*/ 260 w 2800"/>
                  <a:gd name="T89" fmla="*/ 4 h 2206"/>
                  <a:gd name="T90" fmla="*/ 200 w 2800"/>
                  <a:gd name="T91" fmla="*/ 15 h 2206"/>
                  <a:gd name="T92" fmla="*/ 122 w 2800"/>
                  <a:gd name="T93" fmla="*/ 22 h 2206"/>
                  <a:gd name="T94" fmla="*/ 58 w 2800"/>
                  <a:gd name="T95" fmla="*/ 26 h 2206"/>
                  <a:gd name="T96" fmla="*/ 0 w 2800"/>
                  <a:gd name="T97" fmla="*/ 29 h 220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0" t="0" r="r" b="b"/>
                <a:pathLst>
                  <a:path w="2800" h="2206">
                    <a:moveTo>
                      <a:pt x="0" y="152"/>
                    </a:moveTo>
                    <a:lnTo>
                      <a:pt x="118" y="387"/>
                    </a:lnTo>
                    <a:lnTo>
                      <a:pt x="247" y="452"/>
                    </a:lnTo>
                    <a:lnTo>
                      <a:pt x="363" y="518"/>
                    </a:lnTo>
                    <a:lnTo>
                      <a:pt x="333" y="608"/>
                    </a:lnTo>
                    <a:lnTo>
                      <a:pt x="388" y="771"/>
                    </a:lnTo>
                    <a:lnTo>
                      <a:pt x="513" y="845"/>
                    </a:lnTo>
                    <a:lnTo>
                      <a:pt x="535" y="1115"/>
                    </a:lnTo>
                    <a:lnTo>
                      <a:pt x="535" y="1431"/>
                    </a:lnTo>
                    <a:lnTo>
                      <a:pt x="562" y="1710"/>
                    </a:lnTo>
                    <a:lnTo>
                      <a:pt x="562" y="1895"/>
                    </a:lnTo>
                    <a:lnTo>
                      <a:pt x="618" y="2034"/>
                    </a:lnTo>
                    <a:lnTo>
                      <a:pt x="645" y="2160"/>
                    </a:lnTo>
                    <a:lnTo>
                      <a:pt x="1769" y="2014"/>
                    </a:lnTo>
                    <a:lnTo>
                      <a:pt x="2073" y="1982"/>
                    </a:lnTo>
                    <a:lnTo>
                      <a:pt x="2383" y="1920"/>
                    </a:lnTo>
                    <a:lnTo>
                      <a:pt x="2443" y="1980"/>
                    </a:lnTo>
                    <a:lnTo>
                      <a:pt x="2353" y="2100"/>
                    </a:lnTo>
                    <a:lnTo>
                      <a:pt x="2413" y="2160"/>
                    </a:lnTo>
                    <a:lnTo>
                      <a:pt x="2520" y="2206"/>
                    </a:lnTo>
                    <a:lnTo>
                      <a:pt x="2623" y="2160"/>
                    </a:lnTo>
                    <a:lnTo>
                      <a:pt x="2653" y="2100"/>
                    </a:lnTo>
                    <a:lnTo>
                      <a:pt x="2623" y="2010"/>
                    </a:lnTo>
                    <a:lnTo>
                      <a:pt x="2672" y="1918"/>
                    </a:lnTo>
                    <a:lnTo>
                      <a:pt x="2713" y="1830"/>
                    </a:lnTo>
                    <a:lnTo>
                      <a:pt x="2800" y="1790"/>
                    </a:lnTo>
                    <a:lnTo>
                      <a:pt x="2792" y="1710"/>
                    </a:lnTo>
                    <a:lnTo>
                      <a:pt x="2784" y="1614"/>
                    </a:lnTo>
                    <a:lnTo>
                      <a:pt x="2683" y="1560"/>
                    </a:lnTo>
                    <a:lnTo>
                      <a:pt x="2593" y="1440"/>
                    </a:lnTo>
                    <a:lnTo>
                      <a:pt x="2563" y="1290"/>
                    </a:lnTo>
                    <a:lnTo>
                      <a:pt x="2413" y="1170"/>
                    </a:lnTo>
                    <a:lnTo>
                      <a:pt x="2293" y="1110"/>
                    </a:lnTo>
                    <a:lnTo>
                      <a:pt x="2203" y="989"/>
                    </a:lnTo>
                    <a:lnTo>
                      <a:pt x="2248" y="878"/>
                    </a:lnTo>
                    <a:lnTo>
                      <a:pt x="2263" y="749"/>
                    </a:lnTo>
                    <a:lnTo>
                      <a:pt x="2184" y="702"/>
                    </a:lnTo>
                    <a:lnTo>
                      <a:pt x="2089" y="678"/>
                    </a:lnTo>
                    <a:lnTo>
                      <a:pt x="1994" y="599"/>
                    </a:lnTo>
                    <a:lnTo>
                      <a:pt x="1874" y="449"/>
                    </a:lnTo>
                    <a:lnTo>
                      <a:pt x="1777" y="390"/>
                    </a:lnTo>
                    <a:lnTo>
                      <a:pt x="1694" y="269"/>
                    </a:lnTo>
                    <a:lnTo>
                      <a:pt x="1659" y="110"/>
                    </a:lnTo>
                    <a:lnTo>
                      <a:pt x="1511" y="0"/>
                    </a:lnTo>
                    <a:lnTo>
                      <a:pt x="1373" y="23"/>
                    </a:lnTo>
                    <a:lnTo>
                      <a:pt x="1055" y="80"/>
                    </a:lnTo>
                    <a:lnTo>
                      <a:pt x="643" y="117"/>
                    </a:lnTo>
                    <a:lnTo>
                      <a:pt x="306" y="135"/>
                    </a:lnTo>
                    <a:lnTo>
                      <a:pt x="0" y="152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4" name="Freeform 22">
                <a:extLst>
                  <a:ext uri="{FF2B5EF4-FFF2-40B4-BE49-F238E27FC236}">
                    <a16:creationId xmlns:a16="http://schemas.microsoft.com/office/drawing/2014/main" id="{E825849F-3A7D-4BC8-9713-E71DF4CAF0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3505" y="3929520"/>
                <a:ext cx="439980" cy="444056"/>
              </a:xfrm>
              <a:custGeom>
                <a:avLst/>
                <a:gdLst>
                  <a:gd name="T0" fmla="*/ 0 w 1990"/>
                  <a:gd name="T1" fmla="*/ 45 h 2015"/>
                  <a:gd name="T2" fmla="*/ 215 w 1990"/>
                  <a:gd name="T3" fmla="*/ 18 h 2015"/>
                  <a:gd name="T4" fmla="*/ 273 w 1990"/>
                  <a:gd name="T5" fmla="*/ 12 h 2015"/>
                  <a:gd name="T6" fmla="*/ 331 w 1990"/>
                  <a:gd name="T7" fmla="*/ 0 h 2015"/>
                  <a:gd name="T8" fmla="*/ 342 w 1990"/>
                  <a:gd name="T9" fmla="*/ 12 h 2015"/>
                  <a:gd name="T10" fmla="*/ 325 w 1990"/>
                  <a:gd name="T11" fmla="*/ 34 h 2015"/>
                  <a:gd name="T12" fmla="*/ 337 w 1990"/>
                  <a:gd name="T13" fmla="*/ 46 h 2015"/>
                  <a:gd name="T14" fmla="*/ 357 w 1990"/>
                  <a:gd name="T15" fmla="*/ 54 h 2015"/>
                  <a:gd name="T16" fmla="*/ 376 w 1990"/>
                  <a:gd name="T17" fmla="*/ 45 h 2015"/>
                  <a:gd name="T18" fmla="*/ 378 w 1990"/>
                  <a:gd name="T19" fmla="*/ 63 h 2015"/>
                  <a:gd name="T20" fmla="*/ 367 w 1990"/>
                  <a:gd name="T21" fmla="*/ 77 h 2015"/>
                  <a:gd name="T22" fmla="*/ 366 w 1990"/>
                  <a:gd name="T23" fmla="*/ 94 h 2015"/>
                  <a:gd name="T24" fmla="*/ 355 w 1990"/>
                  <a:gd name="T25" fmla="*/ 106 h 2015"/>
                  <a:gd name="T26" fmla="*/ 350 w 1990"/>
                  <a:gd name="T27" fmla="*/ 143 h 2015"/>
                  <a:gd name="T28" fmla="*/ 338 w 1990"/>
                  <a:gd name="T29" fmla="*/ 163 h 2015"/>
                  <a:gd name="T30" fmla="*/ 322 w 1990"/>
                  <a:gd name="T31" fmla="*/ 209 h 2015"/>
                  <a:gd name="T32" fmla="*/ 301 w 1990"/>
                  <a:gd name="T33" fmla="*/ 238 h 2015"/>
                  <a:gd name="T34" fmla="*/ 293 w 1990"/>
                  <a:gd name="T35" fmla="*/ 274 h 2015"/>
                  <a:gd name="T36" fmla="*/ 296 w 1990"/>
                  <a:gd name="T37" fmla="*/ 329 h 2015"/>
                  <a:gd name="T38" fmla="*/ 293 w 1990"/>
                  <a:gd name="T39" fmla="*/ 359 h 2015"/>
                  <a:gd name="T40" fmla="*/ 249 w 1990"/>
                  <a:gd name="T41" fmla="*/ 365 h 2015"/>
                  <a:gd name="T42" fmla="*/ 190 w 1990"/>
                  <a:gd name="T43" fmla="*/ 365 h 2015"/>
                  <a:gd name="T44" fmla="*/ 115 w 1990"/>
                  <a:gd name="T45" fmla="*/ 368 h 2015"/>
                  <a:gd name="T46" fmla="*/ 65 w 1990"/>
                  <a:gd name="T47" fmla="*/ 382 h 2015"/>
                  <a:gd name="T48" fmla="*/ 58 w 1990"/>
                  <a:gd name="T49" fmla="*/ 363 h 2015"/>
                  <a:gd name="T50" fmla="*/ 63 w 1990"/>
                  <a:gd name="T51" fmla="*/ 344 h 2015"/>
                  <a:gd name="T52" fmla="*/ 56 w 1990"/>
                  <a:gd name="T53" fmla="*/ 322 h 2015"/>
                  <a:gd name="T54" fmla="*/ 17 w 1990"/>
                  <a:gd name="T55" fmla="*/ 322 h 2015"/>
                  <a:gd name="T56" fmla="*/ 17 w 1990"/>
                  <a:gd name="T57" fmla="*/ 168 h 2015"/>
                  <a:gd name="T58" fmla="*/ 4 w 1990"/>
                  <a:gd name="T59" fmla="*/ 110 h 2015"/>
                  <a:gd name="T60" fmla="*/ 0 w 1990"/>
                  <a:gd name="T61" fmla="*/ 71 h 2015"/>
                  <a:gd name="T62" fmla="*/ 0 w 1990"/>
                  <a:gd name="T63" fmla="*/ 45 h 2015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</a:gdLst>
                <a:ahLst/>
                <a:cxnLst>
                  <a:cxn ang="T64">
                    <a:pos x="T0" y="T1"/>
                  </a:cxn>
                  <a:cxn ang="T65">
                    <a:pos x="T2" y="T3"/>
                  </a:cxn>
                  <a:cxn ang="T66">
                    <a:pos x="T4" y="T5"/>
                  </a:cxn>
                  <a:cxn ang="T67">
                    <a:pos x="T6" y="T7"/>
                  </a:cxn>
                  <a:cxn ang="T68">
                    <a:pos x="T8" y="T9"/>
                  </a:cxn>
                  <a:cxn ang="T69">
                    <a:pos x="T10" y="T11"/>
                  </a:cxn>
                  <a:cxn ang="T70">
                    <a:pos x="T12" y="T13"/>
                  </a:cxn>
                  <a:cxn ang="T71">
                    <a:pos x="T14" y="T15"/>
                  </a:cxn>
                  <a:cxn ang="T72">
                    <a:pos x="T16" y="T17"/>
                  </a:cxn>
                  <a:cxn ang="T73">
                    <a:pos x="T18" y="T19"/>
                  </a:cxn>
                  <a:cxn ang="T74">
                    <a:pos x="T20" y="T21"/>
                  </a:cxn>
                  <a:cxn ang="T75">
                    <a:pos x="T22" y="T23"/>
                  </a:cxn>
                  <a:cxn ang="T76">
                    <a:pos x="T24" y="T25"/>
                  </a:cxn>
                  <a:cxn ang="T77">
                    <a:pos x="T26" y="T27"/>
                  </a:cxn>
                  <a:cxn ang="T78">
                    <a:pos x="T28" y="T29"/>
                  </a:cxn>
                  <a:cxn ang="T79">
                    <a:pos x="T30" y="T31"/>
                  </a:cxn>
                  <a:cxn ang="T80">
                    <a:pos x="T32" y="T33"/>
                  </a:cxn>
                  <a:cxn ang="T81">
                    <a:pos x="T34" y="T35"/>
                  </a:cxn>
                  <a:cxn ang="T82">
                    <a:pos x="T36" y="T37"/>
                  </a:cxn>
                  <a:cxn ang="T83">
                    <a:pos x="T38" y="T39"/>
                  </a:cxn>
                  <a:cxn ang="T84">
                    <a:pos x="T40" y="T41"/>
                  </a:cxn>
                  <a:cxn ang="T85">
                    <a:pos x="T42" y="T43"/>
                  </a:cxn>
                  <a:cxn ang="T86">
                    <a:pos x="T44" y="T45"/>
                  </a:cxn>
                  <a:cxn ang="T87">
                    <a:pos x="T46" y="T47"/>
                  </a:cxn>
                  <a:cxn ang="T88">
                    <a:pos x="T48" y="T49"/>
                  </a:cxn>
                  <a:cxn ang="T89">
                    <a:pos x="T50" y="T51"/>
                  </a:cxn>
                  <a:cxn ang="T90">
                    <a:pos x="T52" y="T53"/>
                  </a:cxn>
                  <a:cxn ang="T91">
                    <a:pos x="T54" y="T55"/>
                  </a:cxn>
                  <a:cxn ang="T92">
                    <a:pos x="T56" y="T57"/>
                  </a:cxn>
                  <a:cxn ang="T93">
                    <a:pos x="T58" y="T59"/>
                  </a:cxn>
                  <a:cxn ang="T94">
                    <a:pos x="T60" y="T61"/>
                  </a:cxn>
                  <a:cxn ang="T95">
                    <a:pos x="T62" y="T63"/>
                  </a:cxn>
                </a:cxnLst>
                <a:rect l="0" t="0" r="r" b="b"/>
                <a:pathLst>
                  <a:path w="1990" h="2015">
                    <a:moveTo>
                      <a:pt x="2" y="240"/>
                    </a:moveTo>
                    <a:lnTo>
                      <a:pt x="1130" y="93"/>
                    </a:lnTo>
                    <a:lnTo>
                      <a:pt x="1435" y="62"/>
                    </a:lnTo>
                    <a:lnTo>
                      <a:pt x="1742" y="0"/>
                    </a:lnTo>
                    <a:lnTo>
                      <a:pt x="1798" y="61"/>
                    </a:lnTo>
                    <a:lnTo>
                      <a:pt x="1711" y="179"/>
                    </a:lnTo>
                    <a:lnTo>
                      <a:pt x="1775" y="243"/>
                    </a:lnTo>
                    <a:lnTo>
                      <a:pt x="1877" y="287"/>
                    </a:lnTo>
                    <a:lnTo>
                      <a:pt x="1979" y="240"/>
                    </a:lnTo>
                    <a:lnTo>
                      <a:pt x="1990" y="334"/>
                    </a:lnTo>
                    <a:lnTo>
                      <a:pt x="1934" y="406"/>
                    </a:lnTo>
                    <a:lnTo>
                      <a:pt x="1926" y="494"/>
                    </a:lnTo>
                    <a:lnTo>
                      <a:pt x="1870" y="558"/>
                    </a:lnTo>
                    <a:lnTo>
                      <a:pt x="1842" y="756"/>
                    </a:lnTo>
                    <a:lnTo>
                      <a:pt x="1782" y="862"/>
                    </a:lnTo>
                    <a:lnTo>
                      <a:pt x="1694" y="1102"/>
                    </a:lnTo>
                    <a:lnTo>
                      <a:pt x="1582" y="1254"/>
                    </a:lnTo>
                    <a:lnTo>
                      <a:pt x="1542" y="1446"/>
                    </a:lnTo>
                    <a:lnTo>
                      <a:pt x="1558" y="1734"/>
                    </a:lnTo>
                    <a:lnTo>
                      <a:pt x="1542" y="1894"/>
                    </a:lnTo>
                    <a:lnTo>
                      <a:pt x="1310" y="1926"/>
                    </a:lnTo>
                    <a:lnTo>
                      <a:pt x="1002" y="1926"/>
                    </a:lnTo>
                    <a:lnTo>
                      <a:pt x="607" y="1942"/>
                    </a:lnTo>
                    <a:lnTo>
                      <a:pt x="342" y="2015"/>
                    </a:lnTo>
                    <a:lnTo>
                      <a:pt x="303" y="1913"/>
                    </a:lnTo>
                    <a:lnTo>
                      <a:pt x="333" y="1814"/>
                    </a:lnTo>
                    <a:lnTo>
                      <a:pt x="297" y="1697"/>
                    </a:lnTo>
                    <a:lnTo>
                      <a:pt x="92" y="1701"/>
                    </a:lnTo>
                    <a:lnTo>
                      <a:pt x="92" y="888"/>
                    </a:lnTo>
                    <a:lnTo>
                      <a:pt x="21" y="578"/>
                    </a:lnTo>
                    <a:lnTo>
                      <a:pt x="0" y="377"/>
                    </a:lnTo>
                    <a:lnTo>
                      <a:pt x="2" y="24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5" name="Freeform 23">
                <a:extLst>
                  <a:ext uri="{FF2B5EF4-FFF2-40B4-BE49-F238E27FC236}">
                    <a16:creationId xmlns:a16="http://schemas.microsoft.com/office/drawing/2014/main" id="{062CA0A8-E93C-4810-A8ED-EDEC11779D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5671" y="4345678"/>
                <a:ext cx="513310" cy="432432"/>
              </a:xfrm>
              <a:custGeom>
                <a:avLst/>
                <a:gdLst>
                  <a:gd name="T0" fmla="*/ 54 w 2329"/>
                  <a:gd name="T1" fmla="*/ 9 h 1959"/>
                  <a:gd name="T2" fmla="*/ 187 w 2329"/>
                  <a:gd name="T3" fmla="*/ 6 h 1959"/>
                  <a:gd name="T4" fmla="*/ 240 w 2329"/>
                  <a:gd name="T5" fmla="*/ 21 h 1959"/>
                  <a:gd name="T6" fmla="*/ 242 w 2329"/>
                  <a:gd name="T7" fmla="*/ 48 h 1959"/>
                  <a:gd name="T8" fmla="*/ 237 w 2329"/>
                  <a:gd name="T9" fmla="*/ 80 h 1959"/>
                  <a:gd name="T10" fmla="*/ 218 w 2329"/>
                  <a:gd name="T11" fmla="*/ 128 h 1959"/>
                  <a:gd name="T12" fmla="*/ 214 w 2329"/>
                  <a:gd name="T13" fmla="*/ 176 h 1959"/>
                  <a:gd name="T14" fmla="*/ 298 w 2329"/>
                  <a:gd name="T15" fmla="*/ 177 h 1959"/>
                  <a:gd name="T16" fmla="*/ 352 w 2329"/>
                  <a:gd name="T17" fmla="*/ 166 h 1959"/>
                  <a:gd name="T18" fmla="*/ 364 w 2329"/>
                  <a:gd name="T19" fmla="*/ 190 h 1959"/>
                  <a:gd name="T20" fmla="*/ 374 w 2329"/>
                  <a:gd name="T21" fmla="*/ 216 h 1959"/>
                  <a:gd name="T22" fmla="*/ 384 w 2329"/>
                  <a:gd name="T23" fmla="*/ 239 h 1959"/>
                  <a:gd name="T24" fmla="*/ 339 w 2329"/>
                  <a:gd name="T25" fmla="*/ 222 h 1959"/>
                  <a:gd name="T26" fmla="*/ 319 w 2329"/>
                  <a:gd name="T27" fmla="*/ 252 h 1959"/>
                  <a:gd name="T28" fmla="*/ 342 w 2329"/>
                  <a:gd name="T29" fmla="*/ 264 h 1959"/>
                  <a:gd name="T30" fmla="*/ 373 w 2329"/>
                  <a:gd name="T31" fmla="*/ 250 h 1959"/>
                  <a:gd name="T32" fmla="*/ 384 w 2329"/>
                  <a:gd name="T33" fmla="*/ 259 h 1959"/>
                  <a:gd name="T34" fmla="*/ 405 w 2329"/>
                  <a:gd name="T35" fmla="*/ 254 h 1959"/>
                  <a:gd name="T36" fmla="*/ 427 w 2329"/>
                  <a:gd name="T37" fmla="*/ 267 h 1959"/>
                  <a:gd name="T38" fmla="*/ 410 w 2329"/>
                  <a:gd name="T39" fmla="*/ 292 h 1959"/>
                  <a:gd name="T40" fmla="*/ 436 w 2329"/>
                  <a:gd name="T41" fmla="*/ 320 h 1959"/>
                  <a:gd name="T42" fmla="*/ 425 w 2329"/>
                  <a:gd name="T43" fmla="*/ 362 h 1959"/>
                  <a:gd name="T44" fmla="*/ 396 w 2329"/>
                  <a:gd name="T45" fmla="*/ 333 h 1959"/>
                  <a:gd name="T46" fmla="*/ 369 w 2329"/>
                  <a:gd name="T47" fmla="*/ 320 h 1959"/>
                  <a:gd name="T48" fmla="*/ 327 w 2329"/>
                  <a:gd name="T49" fmla="*/ 296 h 1959"/>
                  <a:gd name="T50" fmla="*/ 357 w 2329"/>
                  <a:gd name="T51" fmla="*/ 341 h 1959"/>
                  <a:gd name="T52" fmla="*/ 333 w 2329"/>
                  <a:gd name="T53" fmla="*/ 361 h 1959"/>
                  <a:gd name="T54" fmla="*/ 302 w 2329"/>
                  <a:gd name="T55" fmla="*/ 353 h 1959"/>
                  <a:gd name="T56" fmla="*/ 266 w 2329"/>
                  <a:gd name="T57" fmla="*/ 369 h 1959"/>
                  <a:gd name="T58" fmla="*/ 257 w 2329"/>
                  <a:gd name="T59" fmla="*/ 342 h 1959"/>
                  <a:gd name="T60" fmla="*/ 248 w 2329"/>
                  <a:gd name="T61" fmla="*/ 298 h 1959"/>
                  <a:gd name="T62" fmla="*/ 242 w 2329"/>
                  <a:gd name="T63" fmla="*/ 330 h 1959"/>
                  <a:gd name="T64" fmla="*/ 201 w 2329"/>
                  <a:gd name="T65" fmla="*/ 309 h 1959"/>
                  <a:gd name="T66" fmla="*/ 171 w 2329"/>
                  <a:gd name="T67" fmla="*/ 336 h 1959"/>
                  <a:gd name="T68" fmla="*/ 119 w 2329"/>
                  <a:gd name="T69" fmla="*/ 326 h 1959"/>
                  <a:gd name="T70" fmla="*/ 74 w 2329"/>
                  <a:gd name="T71" fmla="*/ 330 h 1959"/>
                  <a:gd name="T72" fmla="*/ 44 w 2329"/>
                  <a:gd name="T73" fmla="*/ 284 h 1959"/>
                  <a:gd name="T74" fmla="*/ 56 w 2329"/>
                  <a:gd name="T75" fmla="*/ 215 h 1959"/>
                  <a:gd name="T76" fmla="*/ 30 w 2329"/>
                  <a:gd name="T77" fmla="*/ 146 h 1959"/>
                  <a:gd name="T78" fmla="*/ 0 w 2329"/>
                  <a:gd name="T79" fmla="*/ 93 h 1959"/>
                  <a:gd name="T80" fmla="*/ 0 w 2329"/>
                  <a:gd name="T81" fmla="*/ 50 h 1959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</a:gdLst>
                <a:ahLst/>
                <a:cxnLst>
                  <a:cxn ang="T82">
                    <a:pos x="T0" y="T1"/>
                  </a:cxn>
                  <a:cxn ang="T83">
                    <a:pos x="T2" y="T3"/>
                  </a:cxn>
                  <a:cxn ang="T84">
                    <a:pos x="T4" y="T5"/>
                  </a:cxn>
                  <a:cxn ang="T85">
                    <a:pos x="T6" y="T7"/>
                  </a:cxn>
                  <a:cxn ang="T86">
                    <a:pos x="T8" y="T9"/>
                  </a:cxn>
                  <a:cxn ang="T87">
                    <a:pos x="T10" y="T11"/>
                  </a:cxn>
                  <a:cxn ang="T88">
                    <a:pos x="T12" y="T13"/>
                  </a:cxn>
                  <a:cxn ang="T89">
                    <a:pos x="T14" y="T15"/>
                  </a:cxn>
                  <a:cxn ang="T90">
                    <a:pos x="T16" y="T17"/>
                  </a:cxn>
                  <a:cxn ang="T91">
                    <a:pos x="T18" y="T19"/>
                  </a:cxn>
                  <a:cxn ang="T92">
                    <a:pos x="T20" y="T21"/>
                  </a:cxn>
                  <a:cxn ang="T93">
                    <a:pos x="T22" y="T23"/>
                  </a:cxn>
                  <a:cxn ang="T94">
                    <a:pos x="T24" y="T25"/>
                  </a:cxn>
                  <a:cxn ang="T95">
                    <a:pos x="T26" y="T27"/>
                  </a:cxn>
                  <a:cxn ang="T96">
                    <a:pos x="T28" y="T29"/>
                  </a:cxn>
                  <a:cxn ang="T97">
                    <a:pos x="T30" y="T31"/>
                  </a:cxn>
                  <a:cxn ang="T98">
                    <a:pos x="T32" y="T33"/>
                  </a:cxn>
                  <a:cxn ang="T99">
                    <a:pos x="T34" y="T35"/>
                  </a:cxn>
                  <a:cxn ang="T100">
                    <a:pos x="T36" y="T37"/>
                  </a:cxn>
                  <a:cxn ang="T101">
                    <a:pos x="T38" y="T39"/>
                  </a:cxn>
                  <a:cxn ang="T102">
                    <a:pos x="T40" y="T41"/>
                  </a:cxn>
                  <a:cxn ang="T103">
                    <a:pos x="T42" y="T43"/>
                  </a:cxn>
                  <a:cxn ang="T104">
                    <a:pos x="T44" y="T45"/>
                  </a:cxn>
                  <a:cxn ang="T105">
                    <a:pos x="T46" y="T47"/>
                  </a:cxn>
                  <a:cxn ang="T106">
                    <a:pos x="T48" y="T49"/>
                  </a:cxn>
                  <a:cxn ang="T107">
                    <a:pos x="T50" y="T51"/>
                  </a:cxn>
                  <a:cxn ang="T108">
                    <a:pos x="T52" y="T53"/>
                  </a:cxn>
                  <a:cxn ang="T109">
                    <a:pos x="T54" y="T55"/>
                  </a:cxn>
                  <a:cxn ang="T110">
                    <a:pos x="T56" y="T57"/>
                  </a:cxn>
                  <a:cxn ang="T111">
                    <a:pos x="T58" y="T59"/>
                  </a:cxn>
                  <a:cxn ang="T112">
                    <a:pos x="T60" y="T61"/>
                  </a:cxn>
                  <a:cxn ang="T113">
                    <a:pos x="T62" y="T63"/>
                  </a:cxn>
                  <a:cxn ang="T114">
                    <a:pos x="T64" y="T65"/>
                  </a:cxn>
                  <a:cxn ang="T115">
                    <a:pos x="T66" y="T67"/>
                  </a:cxn>
                  <a:cxn ang="T116">
                    <a:pos x="T68" y="T69"/>
                  </a:cxn>
                  <a:cxn ang="T117">
                    <a:pos x="T70" y="T71"/>
                  </a:cxn>
                  <a:cxn ang="T118">
                    <a:pos x="T72" y="T73"/>
                  </a:cxn>
                  <a:cxn ang="T119">
                    <a:pos x="T74" y="T75"/>
                  </a:cxn>
                  <a:cxn ang="T120">
                    <a:pos x="T76" y="T77"/>
                  </a:cxn>
                  <a:cxn ang="T121">
                    <a:pos x="T78" y="T79"/>
                  </a:cxn>
                  <a:cxn ang="T122">
                    <a:pos x="T80" y="T81"/>
                  </a:cxn>
                </a:cxnLst>
                <a:rect l="0" t="0" r="r" b="b"/>
                <a:pathLst>
                  <a:path w="2329" h="1959">
                    <a:moveTo>
                      <a:pt x="16" y="123"/>
                    </a:moveTo>
                    <a:lnTo>
                      <a:pt x="283" y="48"/>
                    </a:lnTo>
                    <a:lnTo>
                      <a:pt x="694" y="33"/>
                    </a:lnTo>
                    <a:lnTo>
                      <a:pt x="988" y="32"/>
                    </a:lnTo>
                    <a:lnTo>
                      <a:pt x="1216" y="0"/>
                    </a:lnTo>
                    <a:lnTo>
                      <a:pt x="1267" y="108"/>
                    </a:lnTo>
                    <a:lnTo>
                      <a:pt x="1309" y="177"/>
                    </a:lnTo>
                    <a:lnTo>
                      <a:pt x="1279" y="252"/>
                    </a:lnTo>
                    <a:lnTo>
                      <a:pt x="1309" y="327"/>
                    </a:lnTo>
                    <a:lnTo>
                      <a:pt x="1249" y="420"/>
                    </a:lnTo>
                    <a:lnTo>
                      <a:pt x="1249" y="537"/>
                    </a:lnTo>
                    <a:lnTo>
                      <a:pt x="1153" y="672"/>
                    </a:lnTo>
                    <a:lnTo>
                      <a:pt x="1129" y="807"/>
                    </a:lnTo>
                    <a:lnTo>
                      <a:pt x="1129" y="927"/>
                    </a:lnTo>
                    <a:lnTo>
                      <a:pt x="1339" y="927"/>
                    </a:lnTo>
                    <a:lnTo>
                      <a:pt x="1573" y="930"/>
                    </a:lnTo>
                    <a:lnTo>
                      <a:pt x="1729" y="897"/>
                    </a:lnTo>
                    <a:lnTo>
                      <a:pt x="1861" y="876"/>
                    </a:lnTo>
                    <a:lnTo>
                      <a:pt x="1939" y="897"/>
                    </a:lnTo>
                    <a:lnTo>
                      <a:pt x="1921" y="1002"/>
                    </a:lnTo>
                    <a:lnTo>
                      <a:pt x="1939" y="1047"/>
                    </a:lnTo>
                    <a:lnTo>
                      <a:pt x="1975" y="1137"/>
                    </a:lnTo>
                    <a:lnTo>
                      <a:pt x="2035" y="1215"/>
                    </a:lnTo>
                    <a:lnTo>
                      <a:pt x="2029" y="1257"/>
                    </a:lnTo>
                    <a:lnTo>
                      <a:pt x="1909" y="1209"/>
                    </a:lnTo>
                    <a:lnTo>
                      <a:pt x="1789" y="1167"/>
                    </a:lnTo>
                    <a:lnTo>
                      <a:pt x="1609" y="1257"/>
                    </a:lnTo>
                    <a:lnTo>
                      <a:pt x="1687" y="1329"/>
                    </a:lnTo>
                    <a:lnTo>
                      <a:pt x="1729" y="1497"/>
                    </a:lnTo>
                    <a:lnTo>
                      <a:pt x="1807" y="1392"/>
                    </a:lnTo>
                    <a:lnTo>
                      <a:pt x="1867" y="1299"/>
                    </a:lnTo>
                    <a:lnTo>
                      <a:pt x="1969" y="1317"/>
                    </a:lnTo>
                    <a:lnTo>
                      <a:pt x="1969" y="1377"/>
                    </a:lnTo>
                    <a:lnTo>
                      <a:pt x="2029" y="1362"/>
                    </a:lnTo>
                    <a:lnTo>
                      <a:pt x="2071" y="1314"/>
                    </a:lnTo>
                    <a:lnTo>
                      <a:pt x="2137" y="1338"/>
                    </a:lnTo>
                    <a:lnTo>
                      <a:pt x="2209" y="1347"/>
                    </a:lnTo>
                    <a:lnTo>
                      <a:pt x="2257" y="1407"/>
                    </a:lnTo>
                    <a:lnTo>
                      <a:pt x="2209" y="1470"/>
                    </a:lnTo>
                    <a:lnTo>
                      <a:pt x="2167" y="1536"/>
                    </a:lnTo>
                    <a:lnTo>
                      <a:pt x="2179" y="1647"/>
                    </a:lnTo>
                    <a:lnTo>
                      <a:pt x="2305" y="1683"/>
                    </a:lnTo>
                    <a:lnTo>
                      <a:pt x="2329" y="1797"/>
                    </a:lnTo>
                    <a:lnTo>
                      <a:pt x="2245" y="1905"/>
                    </a:lnTo>
                    <a:lnTo>
                      <a:pt x="2161" y="1815"/>
                    </a:lnTo>
                    <a:lnTo>
                      <a:pt x="2089" y="1755"/>
                    </a:lnTo>
                    <a:lnTo>
                      <a:pt x="2011" y="1731"/>
                    </a:lnTo>
                    <a:lnTo>
                      <a:pt x="1951" y="1683"/>
                    </a:lnTo>
                    <a:lnTo>
                      <a:pt x="1789" y="1557"/>
                    </a:lnTo>
                    <a:lnTo>
                      <a:pt x="1729" y="1557"/>
                    </a:lnTo>
                    <a:lnTo>
                      <a:pt x="1837" y="1689"/>
                    </a:lnTo>
                    <a:lnTo>
                      <a:pt x="1885" y="1797"/>
                    </a:lnTo>
                    <a:lnTo>
                      <a:pt x="1825" y="1875"/>
                    </a:lnTo>
                    <a:lnTo>
                      <a:pt x="1759" y="1902"/>
                    </a:lnTo>
                    <a:lnTo>
                      <a:pt x="1705" y="1857"/>
                    </a:lnTo>
                    <a:lnTo>
                      <a:pt x="1597" y="1857"/>
                    </a:lnTo>
                    <a:lnTo>
                      <a:pt x="1537" y="1959"/>
                    </a:lnTo>
                    <a:lnTo>
                      <a:pt x="1405" y="1944"/>
                    </a:lnTo>
                    <a:lnTo>
                      <a:pt x="1369" y="1905"/>
                    </a:lnTo>
                    <a:lnTo>
                      <a:pt x="1357" y="1803"/>
                    </a:lnTo>
                    <a:lnTo>
                      <a:pt x="1399" y="1647"/>
                    </a:lnTo>
                    <a:lnTo>
                      <a:pt x="1309" y="1569"/>
                    </a:lnTo>
                    <a:lnTo>
                      <a:pt x="1321" y="1647"/>
                    </a:lnTo>
                    <a:lnTo>
                      <a:pt x="1279" y="1737"/>
                    </a:lnTo>
                    <a:lnTo>
                      <a:pt x="1177" y="1659"/>
                    </a:lnTo>
                    <a:lnTo>
                      <a:pt x="1063" y="1626"/>
                    </a:lnTo>
                    <a:lnTo>
                      <a:pt x="949" y="1677"/>
                    </a:lnTo>
                    <a:lnTo>
                      <a:pt x="901" y="1770"/>
                    </a:lnTo>
                    <a:lnTo>
                      <a:pt x="769" y="1797"/>
                    </a:lnTo>
                    <a:lnTo>
                      <a:pt x="631" y="1719"/>
                    </a:lnTo>
                    <a:lnTo>
                      <a:pt x="469" y="1677"/>
                    </a:lnTo>
                    <a:lnTo>
                      <a:pt x="391" y="1737"/>
                    </a:lnTo>
                    <a:lnTo>
                      <a:pt x="241" y="1751"/>
                    </a:lnTo>
                    <a:lnTo>
                      <a:pt x="234" y="1496"/>
                    </a:lnTo>
                    <a:lnTo>
                      <a:pt x="211" y="1214"/>
                    </a:lnTo>
                    <a:lnTo>
                      <a:pt x="297" y="1130"/>
                    </a:lnTo>
                    <a:lnTo>
                      <a:pt x="258" y="932"/>
                    </a:lnTo>
                    <a:lnTo>
                      <a:pt x="156" y="770"/>
                    </a:lnTo>
                    <a:lnTo>
                      <a:pt x="73" y="681"/>
                    </a:lnTo>
                    <a:lnTo>
                      <a:pt x="0" y="491"/>
                    </a:lnTo>
                    <a:lnTo>
                      <a:pt x="18" y="389"/>
                    </a:lnTo>
                    <a:lnTo>
                      <a:pt x="1" y="263"/>
                    </a:lnTo>
                    <a:lnTo>
                      <a:pt x="16" y="12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" name="Freeform 24">
                <a:extLst>
                  <a:ext uri="{FF2B5EF4-FFF2-40B4-BE49-F238E27FC236}">
                    <a16:creationId xmlns:a16="http://schemas.microsoft.com/office/drawing/2014/main" id="{60EA92E1-BB87-49D6-9C09-2272BFEF61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78151" y="3250649"/>
                <a:ext cx="361994" cy="598663"/>
              </a:xfrm>
              <a:custGeom>
                <a:avLst/>
                <a:gdLst>
                  <a:gd name="T0" fmla="*/ 40 w 1641"/>
                  <a:gd name="T1" fmla="*/ 30 h 2721"/>
                  <a:gd name="T2" fmla="*/ 56 w 1641"/>
                  <a:gd name="T3" fmla="*/ 52 h 2721"/>
                  <a:gd name="T4" fmla="*/ 76 w 1641"/>
                  <a:gd name="T5" fmla="*/ 73 h 2721"/>
                  <a:gd name="T6" fmla="*/ 83 w 1641"/>
                  <a:gd name="T7" fmla="*/ 100 h 2721"/>
                  <a:gd name="T8" fmla="*/ 63 w 1641"/>
                  <a:gd name="T9" fmla="*/ 123 h 2721"/>
                  <a:gd name="T10" fmla="*/ 38 w 1641"/>
                  <a:gd name="T11" fmla="*/ 135 h 2721"/>
                  <a:gd name="T12" fmla="*/ 12 w 1641"/>
                  <a:gd name="T13" fmla="*/ 135 h 2721"/>
                  <a:gd name="T14" fmla="*/ 28 w 1641"/>
                  <a:gd name="T15" fmla="*/ 164 h 2721"/>
                  <a:gd name="T16" fmla="*/ 20 w 1641"/>
                  <a:gd name="T17" fmla="*/ 193 h 2721"/>
                  <a:gd name="T18" fmla="*/ 6 w 1641"/>
                  <a:gd name="T19" fmla="*/ 220 h 2721"/>
                  <a:gd name="T20" fmla="*/ 0 w 1641"/>
                  <a:gd name="T21" fmla="*/ 240 h 2721"/>
                  <a:gd name="T22" fmla="*/ 6 w 1641"/>
                  <a:gd name="T23" fmla="*/ 270 h 2721"/>
                  <a:gd name="T24" fmla="*/ 23 w 1641"/>
                  <a:gd name="T25" fmla="*/ 293 h 2721"/>
                  <a:gd name="T26" fmla="*/ 41 w 1641"/>
                  <a:gd name="T27" fmla="*/ 305 h 2721"/>
                  <a:gd name="T28" fmla="*/ 63 w 1641"/>
                  <a:gd name="T29" fmla="*/ 333 h 2721"/>
                  <a:gd name="T30" fmla="*/ 82 w 1641"/>
                  <a:gd name="T31" fmla="*/ 348 h 2721"/>
                  <a:gd name="T32" fmla="*/ 100 w 1641"/>
                  <a:gd name="T33" fmla="*/ 353 h 2721"/>
                  <a:gd name="T34" fmla="*/ 115 w 1641"/>
                  <a:gd name="T35" fmla="*/ 362 h 2721"/>
                  <a:gd name="T36" fmla="*/ 111 w 1641"/>
                  <a:gd name="T37" fmla="*/ 387 h 2721"/>
                  <a:gd name="T38" fmla="*/ 103 w 1641"/>
                  <a:gd name="T39" fmla="*/ 407 h 2721"/>
                  <a:gd name="T40" fmla="*/ 121 w 1641"/>
                  <a:gd name="T41" fmla="*/ 430 h 2721"/>
                  <a:gd name="T42" fmla="*/ 143 w 1641"/>
                  <a:gd name="T43" fmla="*/ 441 h 2721"/>
                  <a:gd name="T44" fmla="*/ 172 w 1641"/>
                  <a:gd name="T45" fmla="*/ 464 h 2721"/>
                  <a:gd name="T46" fmla="*/ 177 w 1641"/>
                  <a:gd name="T47" fmla="*/ 492 h 2721"/>
                  <a:gd name="T48" fmla="*/ 194 w 1641"/>
                  <a:gd name="T49" fmla="*/ 515 h 2721"/>
                  <a:gd name="T50" fmla="*/ 194 w 1641"/>
                  <a:gd name="T51" fmla="*/ 515 h 2721"/>
                  <a:gd name="T52" fmla="*/ 220 w 1641"/>
                  <a:gd name="T53" fmla="*/ 504 h 2721"/>
                  <a:gd name="T54" fmla="*/ 235 w 1641"/>
                  <a:gd name="T55" fmla="*/ 498 h 2721"/>
                  <a:gd name="T56" fmla="*/ 254 w 1641"/>
                  <a:gd name="T57" fmla="*/ 487 h 2721"/>
                  <a:gd name="T58" fmla="*/ 271 w 1641"/>
                  <a:gd name="T59" fmla="*/ 476 h 2721"/>
                  <a:gd name="T60" fmla="*/ 285 w 1641"/>
                  <a:gd name="T61" fmla="*/ 460 h 2721"/>
                  <a:gd name="T62" fmla="*/ 284 w 1641"/>
                  <a:gd name="T63" fmla="*/ 441 h 2721"/>
                  <a:gd name="T64" fmla="*/ 285 w 1641"/>
                  <a:gd name="T65" fmla="*/ 403 h 2721"/>
                  <a:gd name="T66" fmla="*/ 305 w 1641"/>
                  <a:gd name="T67" fmla="*/ 351 h 2721"/>
                  <a:gd name="T68" fmla="*/ 300 w 1641"/>
                  <a:gd name="T69" fmla="*/ 316 h 2721"/>
                  <a:gd name="T70" fmla="*/ 294 w 1641"/>
                  <a:gd name="T71" fmla="*/ 278 h 2721"/>
                  <a:gd name="T72" fmla="*/ 311 w 1641"/>
                  <a:gd name="T73" fmla="*/ 249 h 2721"/>
                  <a:gd name="T74" fmla="*/ 300 w 1641"/>
                  <a:gd name="T75" fmla="*/ 209 h 2721"/>
                  <a:gd name="T76" fmla="*/ 298 w 1641"/>
                  <a:gd name="T77" fmla="*/ 176 h 2721"/>
                  <a:gd name="T78" fmla="*/ 285 w 1641"/>
                  <a:gd name="T79" fmla="*/ 141 h 2721"/>
                  <a:gd name="T80" fmla="*/ 273 w 1641"/>
                  <a:gd name="T81" fmla="*/ 103 h 2721"/>
                  <a:gd name="T82" fmla="*/ 271 w 1641"/>
                  <a:gd name="T83" fmla="*/ 67 h 2721"/>
                  <a:gd name="T84" fmla="*/ 248 w 1641"/>
                  <a:gd name="T85" fmla="*/ 44 h 2721"/>
                  <a:gd name="T86" fmla="*/ 236 w 1641"/>
                  <a:gd name="T87" fmla="*/ 0 h 2721"/>
                  <a:gd name="T88" fmla="*/ 40 w 1641"/>
                  <a:gd name="T89" fmla="*/ 30 h 2721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1641" h="2721">
                    <a:moveTo>
                      <a:pt x="213" y="160"/>
                    </a:moveTo>
                    <a:lnTo>
                      <a:pt x="298" y="274"/>
                    </a:lnTo>
                    <a:lnTo>
                      <a:pt x="399" y="384"/>
                    </a:lnTo>
                    <a:lnTo>
                      <a:pt x="438" y="529"/>
                    </a:lnTo>
                    <a:lnTo>
                      <a:pt x="333" y="652"/>
                    </a:lnTo>
                    <a:lnTo>
                      <a:pt x="201" y="712"/>
                    </a:lnTo>
                    <a:lnTo>
                      <a:pt x="61" y="711"/>
                    </a:lnTo>
                    <a:lnTo>
                      <a:pt x="150" y="864"/>
                    </a:lnTo>
                    <a:lnTo>
                      <a:pt x="105" y="1020"/>
                    </a:lnTo>
                    <a:lnTo>
                      <a:pt x="31" y="1162"/>
                    </a:lnTo>
                    <a:lnTo>
                      <a:pt x="0" y="1270"/>
                    </a:lnTo>
                    <a:lnTo>
                      <a:pt x="34" y="1428"/>
                    </a:lnTo>
                    <a:lnTo>
                      <a:pt x="120" y="1550"/>
                    </a:lnTo>
                    <a:lnTo>
                      <a:pt x="216" y="1611"/>
                    </a:lnTo>
                    <a:lnTo>
                      <a:pt x="333" y="1757"/>
                    </a:lnTo>
                    <a:lnTo>
                      <a:pt x="433" y="1839"/>
                    </a:lnTo>
                    <a:lnTo>
                      <a:pt x="529" y="1863"/>
                    </a:lnTo>
                    <a:lnTo>
                      <a:pt x="605" y="1910"/>
                    </a:lnTo>
                    <a:lnTo>
                      <a:pt x="587" y="2045"/>
                    </a:lnTo>
                    <a:lnTo>
                      <a:pt x="543" y="2153"/>
                    </a:lnTo>
                    <a:lnTo>
                      <a:pt x="636" y="2270"/>
                    </a:lnTo>
                    <a:lnTo>
                      <a:pt x="756" y="2331"/>
                    </a:lnTo>
                    <a:lnTo>
                      <a:pt x="906" y="2451"/>
                    </a:lnTo>
                    <a:lnTo>
                      <a:pt x="933" y="2597"/>
                    </a:lnTo>
                    <a:lnTo>
                      <a:pt x="1023" y="2720"/>
                    </a:lnTo>
                    <a:lnTo>
                      <a:pt x="1022" y="2721"/>
                    </a:lnTo>
                    <a:lnTo>
                      <a:pt x="1161" y="2664"/>
                    </a:lnTo>
                    <a:lnTo>
                      <a:pt x="1238" y="2631"/>
                    </a:lnTo>
                    <a:lnTo>
                      <a:pt x="1341" y="2574"/>
                    </a:lnTo>
                    <a:lnTo>
                      <a:pt x="1431" y="2514"/>
                    </a:lnTo>
                    <a:lnTo>
                      <a:pt x="1502" y="2431"/>
                    </a:lnTo>
                    <a:lnTo>
                      <a:pt x="1496" y="2330"/>
                    </a:lnTo>
                    <a:lnTo>
                      <a:pt x="1502" y="2127"/>
                    </a:lnTo>
                    <a:lnTo>
                      <a:pt x="1611" y="1854"/>
                    </a:lnTo>
                    <a:lnTo>
                      <a:pt x="1582" y="1671"/>
                    </a:lnTo>
                    <a:lnTo>
                      <a:pt x="1550" y="1471"/>
                    </a:lnTo>
                    <a:lnTo>
                      <a:pt x="1641" y="1314"/>
                    </a:lnTo>
                    <a:lnTo>
                      <a:pt x="1582" y="1104"/>
                    </a:lnTo>
                    <a:lnTo>
                      <a:pt x="1574" y="928"/>
                    </a:lnTo>
                    <a:lnTo>
                      <a:pt x="1502" y="744"/>
                    </a:lnTo>
                    <a:lnTo>
                      <a:pt x="1438" y="544"/>
                    </a:lnTo>
                    <a:lnTo>
                      <a:pt x="1431" y="354"/>
                    </a:lnTo>
                    <a:lnTo>
                      <a:pt x="1311" y="234"/>
                    </a:lnTo>
                    <a:lnTo>
                      <a:pt x="1246" y="0"/>
                    </a:lnTo>
                    <a:lnTo>
                      <a:pt x="213" y="16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" name="Freeform 25">
                <a:extLst>
                  <a:ext uri="{FF2B5EF4-FFF2-40B4-BE49-F238E27FC236}">
                    <a16:creationId xmlns:a16="http://schemas.microsoft.com/office/drawing/2014/main" id="{B6B53BB2-A530-4FCD-81DF-BA2599139A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93587" y="3270410"/>
                <a:ext cx="277025" cy="494042"/>
              </a:xfrm>
              <a:custGeom>
                <a:avLst/>
                <a:gdLst>
                  <a:gd name="T0" fmla="*/ 0 w 1255"/>
                  <a:gd name="T1" fmla="*/ 49 h 2237"/>
                  <a:gd name="T2" fmla="*/ 2 w 1255"/>
                  <a:gd name="T3" fmla="*/ 86 h 2237"/>
                  <a:gd name="T4" fmla="*/ 13 w 1255"/>
                  <a:gd name="T5" fmla="*/ 123 h 2237"/>
                  <a:gd name="T6" fmla="*/ 27 w 1255"/>
                  <a:gd name="T7" fmla="*/ 158 h 2237"/>
                  <a:gd name="T8" fmla="*/ 29 w 1255"/>
                  <a:gd name="T9" fmla="*/ 192 h 2237"/>
                  <a:gd name="T10" fmla="*/ 40 w 1255"/>
                  <a:gd name="T11" fmla="*/ 231 h 2237"/>
                  <a:gd name="T12" fmla="*/ 23 w 1255"/>
                  <a:gd name="T13" fmla="*/ 262 h 2237"/>
                  <a:gd name="T14" fmla="*/ 34 w 1255"/>
                  <a:gd name="T15" fmla="*/ 335 h 2237"/>
                  <a:gd name="T16" fmla="*/ 14 w 1255"/>
                  <a:gd name="T17" fmla="*/ 386 h 2237"/>
                  <a:gd name="T18" fmla="*/ 12 w 1255"/>
                  <a:gd name="T19" fmla="*/ 425 h 2237"/>
                  <a:gd name="T20" fmla="*/ 33 w 1255"/>
                  <a:gd name="T21" fmla="*/ 414 h 2237"/>
                  <a:gd name="T22" fmla="*/ 49 w 1255"/>
                  <a:gd name="T23" fmla="*/ 399 h 2237"/>
                  <a:gd name="T24" fmla="*/ 68 w 1255"/>
                  <a:gd name="T25" fmla="*/ 412 h 2237"/>
                  <a:gd name="T26" fmla="*/ 88 w 1255"/>
                  <a:gd name="T27" fmla="*/ 393 h 2237"/>
                  <a:gd name="T28" fmla="*/ 111 w 1255"/>
                  <a:gd name="T29" fmla="*/ 382 h 2237"/>
                  <a:gd name="T30" fmla="*/ 120 w 1255"/>
                  <a:gd name="T31" fmla="*/ 363 h 2237"/>
                  <a:gd name="T32" fmla="*/ 145 w 1255"/>
                  <a:gd name="T33" fmla="*/ 371 h 2237"/>
                  <a:gd name="T34" fmla="*/ 162 w 1255"/>
                  <a:gd name="T35" fmla="*/ 348 h 2237"/>
                  <a:gd name="T36" fmla="*/ 180 w 1255"/>
                  <a:gd name="T37" fmla="*/ 321 h 2237"/>
                  <a:gd name="T38" fmla="*/ 180 w 1255"/>
                  <a:gd name="T39" fmla="*/ 300 h 2237"/>
                  <a:gd name="T40" fmla="*/ 203 w 1255"/>
                  <a:gd name="T41" fmla="*/ 286 h 2237"/>
                  <a:gd name="T42" fmla="*/ 238 w 1255"/>
                  <a:gd name="T43" fmla="*/ 280 h 2237"/>
                  <a:gd name="T44" fmla="*/ 230 w 1255"/>
                  <a:gd name="T45" fmla="*/ 260 h 2237"/>
                  <a:gd name="T46" fmla="*/ 236 w 1255"/>
                  <a:gd name="T47" fmla="*/ 234 h 2237"/>
                  <a:gd name="T48" fmla="*/ 230 w 1255"/>
                  <a:gd name="T49" fmla="*/ 195 h 2237"/>
                  <a:gd name="T50" fmla="*/ 217 w 1255"/>
                  <a:gd name="T51" fmla="*/ 160 h 2237"/>
                  <a:gd name="T52" fmla="*/ 214 w 1255"/>
                  <a:gd name="T53" fmla="*/ 108 h 2237"/>
                  <a:gd name="T54" fmla="*/ 205 w 1255"/>
                  <a:gd name="T55" fmla="*/ 90 h 2237"/>
                  <a:gd name="T56" fmla="*/ 197 w 1255"/>
                  <a:gd name="T57" fmla="*/ 69 h 2237"/>
                  <a:gd name="T58" fmla="*/ 191 w 1255"/>
                  <a:gd name="T59" fmla="*/ 52 h 2237"/>
                  <a:gd name="T60" fmla="*/ 197 w 1255"/>
                  <a:gd name="T61" fmla="*/ 37 h 2237"/>
                  <a:gd name="T62" fmla="*/ 185 w 1255"/>
                  <a:gd name="T63" fmla="*/ 11 h 2237"/>
                  <a:gd name="T64" fmla="*/ 168 w 1255"/>
                  <a:gd name="T65" fmla="*/ 0 h 2237"/>
                  <a:gd name="T66" fmla="*/ 126 w 1255"/>
                  <a:gd name="T67" fmla="*/ 8 h 2237"/>
                  <a:gd name="T68" fmla="*/ 80 w 1255"/>
                  <a:gd name="T69" fmla="*/ 17 h 2237"/>
                  <a:gd name="T70" fmla="*/ 49 w 1255"/>
                  <a:gd name="T71" fmla="*/ 22 h 2237"/>
                  <a:gd name="T72" fmla="*/ 24 w 1255"/>
                  <a:gd name="T73" fmla="*/ 35 h 2237"/>
                  <a:gd name="T74" fmla="*/ 0 w 1255"/>
                  <a:gd name="T75" fmla="*/ 49 h 2237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</a:gdLst>
                <a:ahLst/>
                <a:cxnLst>
                  <a:cxn ang="T76">
                    <a:pos x="T0" y="T1"/>
                  </a:cxn>
                  <a:cxn ang="T77">
                    <a:pos x="T2" y="T3"/>
                  </a:cxn>
                  <a:cxn ang="T78">
                    <a:pos x="T4" y="T5"/>
                  </a:cxn>
                  <a:cxn ang="T79">
                    <a:pos x="T6" y="T7"/>
                  </a:cxn>
                  <a:cxn ang="T80">
                    <a:pos x="T8" y="T9"/>
                  </a:cxn>
                  <a:cxn ang="T81">
                    <a:pos x="T10" y="T11"/>
                  </a:cxn>
                  <a:cxn ang="T82">
                    <a:pos x="T12" y="T13"/>
                  </a:cxn>
                  <a:cxn ang="T83">
                    <a:pos x="T14" y="T15"/>
                  </a:cxn>
                  <a:cxn ang="T84">
                    <a:pos x="T16" y="T17"/>
                  </a:cxn>
                  <a:cxn ang="T85">
                    <a:pos x="T18" y="T19"/>
                  </a:cxn>
                  <a:cxn ang="T86">
                    <a:pos x="T20" y="T21"/>
                  </a:cxn>
                  <a:cxn ang="T87">
                    <a:pos x="T22" y="T23"/>
                  </a:cxn>
                  <a:cxn ang="T88">
                    <a:pos x="T24" y="T25"/>
                  </a:cxn>
                  <a:cxn ang="T89">
                    <a:pos x="T26" y="T27"/>
                  </a:cxn>
                  <a:cxn ang="T90">
                    <a:pos x="T28" y="T29"/>
                  </a:cxn>
                  <a:cxn ang="T91">
                    <a:pos x="T30" y="T31"/>
                  </a:cxn>
                  <a:cxn ang="T92">
                    <a:pos x="T32" y="T33"/>
                  </a:cxn>
                  <a:cxn ang="T93">
                    <a:pos x="T34" y="T35"/>
                  </a:cxn>
                  <a:cxn ang="T94">
                    <a:pos x="T36" y="T37"/>
                  </a:cxn>
                  <a:cxn ang="T95">
                    <a:pos x="T38" y="T39"/>
                  </a:cxn>
                  <a:cxn ang="T96">
                    <a:pos x="T40" y="T41"/>
                  </a:cxn>
                  <a:cxn ang="T97">
                    <a:pos x="T42" y="T43"/>
                  </a:cxn>
                  <a:cxn ang="T98">
                    <a:pos x="T44" y="T45"/>
                  </a:cxn>
                  <a:cxn ang="T99">
                    <a:pos x="T46" y="T47"/>
                  </a:cxn>
                  <a:cxn ang="T100">
                    <a:pos x="T48" y="T49"/>
                  </a:cxn>
                  <a:cxn ang="T101">
                    <a:pos x="T50" y="T51"/>
                  </a:cxn>
                  <a:cxn ang="T102">
                    <a:pos x="T52" y="T53"/>
                  </a:cxn>
                  <a:cxn ang="T103">
                    <a:pos x="T54" y="T55"/>
                  </a:cxn>
                  <a:cxn ang="T104">
                    <a:pos x="T56" y="T57"/>
                  </a:cxn>
                  <a:cxn ang="T105">
                    <a:pos x="T58" y="T59"/>
                  </a:cxn>
                  <a:cxn ang="T106">
                    <a:pos x="T60" y="T61"/>
                  </a:cxn>
                  <a:cxn ang="T107">
                    <a:pos x="T62" y="T63"/>
                  </a:cxn>
                  <a:cxn ang="T108">
                    <a:pos x="T64" y="T65"/>
                  </a:cxn>
                  <a:cxn ang="T109">
                    <a:pos x="T66" y="T67"/>
                  </a:cxn>
                  <a:cxn ang="T110">
                    <a:pos x="T68" y="T69"/>
                  </a:cxn>
                  <a:cxn ang="T111">
                    <a:pos x="T70" y="T71"/>
                  </a:cxn>
                  <a:cxn ang="T112">
                    <a:pos x="T72" y="T73"/>
                  </a:cxn>
                  <a:cxn ang="T113">
                    <a:pos x="T74" y="T75"/>
                  </a:cxn>
                </a:cxnLst>
                <a:rect l="0" t="0" r="r" b="b"/>
                <a:pathLst>
                  <a:path w="1255" h="2237">
                    <a:moveTo>
                      <a:pt x="0" y="260"/>
                    </a:moveTo>
                    <a:lnTo>
                      <a:pt x="9" y="452"/>
                    </a:lnTo>
                    <a:lnTo>
                      <a:pt x="70" y="645"/>
                    </a:lnTo>
                    <a:lnTo>
                      <a:pt x="144" y="833"/>
                    </a:lnTo>
                    <a:lnTo>
                      <a:pt x="151" y="1011"/>
                    </a:lnTo>
                    <a:lnTo>
                      <a:pt x="211" y="1217"/>
                    </a:lnTo>
                    <a:lnTo>
                      <a:pt x="120" y="1379"/>
                    </a:lnTo>
                    <a:lnTo>
                      <a:pt x="181" y="1763"/>
                    </a:lnTo>
                    <a:lnTo>
                      <a:pt x="73" y="2033"/>
                    </a:lnTo>
                    <a:lnTo>
                      <a:pt x="64" y="2237"/>
                    </a:lnTo>
                    <a:lnTo>
                      <a:pt x="176" y="2178"/>
                    </a:lnTo>
                    <a:lnTo>
                      <a:pt x="256" y="2101"/>
                    </a:lnTo>
                    <a:lnTo>
                      <a:pt x="360" y="2170"/>
                    </a:lnTo>
                    <a:lnTo>
                      <a:pt x="466" y="2071"/>
                    </a:lnTo>
                    <a:lnTo>
                      <a:pt x="586" y="2011"/>
                    </a:lnTo>
                    <a:lnTo>
                      <a:pt x="631" y="1913"/>
                    </a:lnTo>
                    <a:lnTo>
                      <a:pt x="766" y="1951"/>
                    </a:lnTo>
                    <a:lnTo>
                      <a:pt x="855" y="1833"/>
                    </a:lnTo>
                    <a:lnTo>
                      <a:pt x="951" y="1689"/>
                    </a:lnTo>
                    <a:lnTo>
                      <a:pt x="951" y="1577"/>
                    </a:lnTo>
                    <a:lnTo>
                      <a:pt x="1071" y="1505"/>
                    </a:lnTo>
                    <a:lnTo>
                      <a:pt x="1255" y="1473"/>
                    </a:lnTo>
                    <a:lnTo>
                      <a:pt x="1215" y="1369"/>
                    </a:lnTo>
                    <a:lnTo>
                      <a:pt x="1246" y="1231"/>
                    </a:lnTo>
                    <a:lnTo>
                      <a:pt x="1215" y="1025"/>
                    </a:lnTo>
                    <a:lnTo>
                      <a:pt x="1143" y="841"/>
                    </a:lnTo>
                    <a:lnTo>
                      <a:pt x="1126" y="570"/>
                    </a:lnTo>
                    <a:lnTo>
                      <a:pt x="1079" y="473"/>
                    </a:lnTo>
                    <a:lnTo>
                      <a:pt x="1039" y="361"/>
                    </a:lnTo>
                    <a:lnTo>
                      <a:pt x="1007" y="273"/>
                    </a:lnTo>
                    <a:lnTo>
                      <a:pt x="1039" y="193"/>
                    </a:lnTo>
                    <a:lnTo>
                      <a:pt x="976" y="60"/>
                    </a:lnTo>
                    <a:lnTo>
                      <a:pt x="886" y="0"/>
                    </a:lnTo>
                    <a:lnTo>
                      <a:pt x="663" y="41"/>
                    </a:lnTo>
                    <a:lnTo>
                      <a:pt x="423" y="89"/>
                    </a:lnTo>
                    <a:lnTo>
                      <a:pt x="256" y="114"/>
                    </a:lnTo>
                    <a:lnTo>
                      <a:pt x="127" y="185"/>
                    </a:lnTo>
                    <a:lnTo>
                      <a:pt x="0" y="26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8" name="Freeform 26">
                <a:extLst>
                  <a:ext uri="{FF2B5EF4-FFF2-40B4-BE49-F238E27FC236}">
                    <a16:creationId xmlns:a16="http://schemas.microsoft.com/office/drawing/2014/main" id="{357F1C89-D6CE-4EB9-85B6-794DE7547E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7757" y="3156490"/>
                <a:ext cx="377126" cy="426620"/>
              </a:xfrm>
              <a:custGeom>
                <a:avLst/>
                <a:gdLst>
                  <a:gd name="T0" fmla="*/ 0 w 1707"/>
                  <a:gd name="T1" fmla="*/ 109 h 1934"/>
                  <a:gd name="T2" fmla="*/ 23 w 1707"/>
                  <a:gd name="T3" fmla="*/ 94 h 1934"/>
                  <a:gd name="T4" fmla="*/ 60 w 1707"/>
                  <a:gd name="T5" fmla="*/ 93 h 1934"/>
                  <a:gd name="T6" fmla="*/ 60 w 1707"/>
                  <a:gd name="T7" fmla="*/ 85 h 1934"/>
                  <a:gd name="T8" fmla="*/ 96 w 1707"/>
                  <a:gd name="T9" fmla="*/ 82 h 1934"/>
                  <a:gd name="T10" fmla="*/ 122 w 1707"/>
                  <a:gd name="T11" fmla="*/ 90 h 1934"/>
                  <a:gd name="T12" fmla="*/ 153 w 1707"/>
                  <a:gd name="T13" fmla="*/ 99 h 1934"/>
                  <a:gd name="T14" fmla="*/ 218 w 1707"/>
                  <a:gd name="T15" fmla="*/ 59 h 1934"/>
                  <a:gd name="T16" fmla="*/ 295 w 1707"/>
                  <a:gd name="T17" fmla="*/ 0 h 1934"/>
                  <a:gd name="T18" fmla="*/ 318 w 1707"/>
                  <a:gd name="T19" fmla="*/ 82 h 1934"/>
                  <a:gd name="T20" fmla="*/ 321 w 1707"/>
                  <a:gd name="T21" fmla="*/ 140 h 1934"/>
                  <a:gd name="T22" fmla="*/ 324 w 1707"/>
                  <a:gd name="T23" fmla="*/ 190 h 1934"/>
                  <a:gd name="T24" fmla="*/ 312 w 1707"/>
                  <a:gd name="T25" fmla="*/ 225 h 1934"/>
                  <a:gd name="T26" fmla="*/ 292 w 1707"/>
                  <a:gd name="T27" fmla="*/ 250 h 1934"/>
                  <a:gd name="T28" fmla="*/ 272 w 1707"/>
                  <a:gd name="T29" fmla="*/ 265 h 1934"/>
                  <a:gd name="T30" fmla="*/ 275 w 1707"/>
                  <a:gd name="T31" fmla="*/ 284 h 1934"/>
                  <a:gd name="T32" fmla="*/ 268 w 1707"/>
                  <a:gd name="T33" fmla="*/ 302 h 1934"/>
                  <a:gd name="T34" fmla="*/ 250 w 1707"/>
                  <a:gd name="T35" fmla="*/ 299 h 1934"/>
                  <a:gd name="T36" fmla="*/ 250 w 1707"/>
                  <a:gd name="T37" fmla="*/ 325 h 1934"/>
                  <a:gd name="T38" fmla="*/ 244 w 1707"/>
                  <a:gd name="T39" fmla="*/ 344 h 1934"/>
                  <a:gd name="T40" fmla="*/ 221 w 1707"/>
                  <a:gd name="T41" fmla="*/ 367 h 1934"/>
                  <a:gd name="T42" fmla="*/ 206 w 1707"/>
                  <a:gd name="T43" fmla="*/ 349 h 1934"/>
                  <a:gd name="T44" fmla="*/ 184 w 1707"/>
                  <a:gd name="T45" fmla="*/ 332 h 1934"/>
                  <a:gd name="T46" fmla="*/ 168 w 1707"/>
                  <a:gd name="T47" fmla="*/ 349 h 1934"/>
                  <a:gd name="T48" fmla="*/ 147 w 1707"/>
                  <a:gd name="T49" fmla="*/ 356 h 1934"/>
                  <a:gd name="T50" fmla="*/ 113 w 1707"/>
                  <a:gd name="T51" fmla="*/ 356 h 1934"/>
                  <a:gd name="T52" fmla="*/ 83 w 1707"/>
                  <a:gd name="T53" fmla="*/ 352 h 1934"/>
                  <a:gd name="T54" fmla="*/ 52 w 1707"/>
                  <a:gd name="T55" fmla="*/ 332 h 1934"/>
                  <a:gd name="T56" fmla="*/ 46 w 1707"/>
                  <a:gd name="T57" fmla="*/ 293 h 1934"/>
                  <a:gd name="T58" fmla="*/ 32 w 1707"/>
                  <a:gd name="T59" fmla="*/ 258 h 1934"/>
                  <a:gd name="T60" fmla="*/ 29 w 1707"/>
                  <a:gd name="T61" fmla="*/ 206 h 1934"/>
                  <a:gd name="T62" fmla="*/ 20 w 1707"/>
                  <a:gd name="T63" fmla="*/ 189 h 1934"/>
                  <a:gd name="T64" fmla="*/ 7 w 1707"/>
                  <a:gd name="T65" fmla="*/ 150 h 1934"/>
                  <a:gd name="T66" fmla="*/ 13 w 1707"/>
                  <a:gd name="T67" fmla="*/ 135 h 1934"/>
                  <a:gd name="T68" fmla="*/ 0 w 1707"/>
                  <a:gd name="T69" fmla="*/ 109 h 1934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1707" h="1934">
                    <a:moveTo>
                      <a:pt x="0" y="575"/>
                    </a:moveTo>
                    <a:lnTo>
                      <a:pt x="123" y="496"/>
                    </a:lnTo>
                    <a:lnTo>
                      <a:pt x="315" y="488"/>
                    </a:lnTo>
                    <a:lnTo>
                      <a:pt x="315" y="448"/>
                    </a:lnTo>
                    <a:lnTo>
                      <a:pt x="507" y="432"/>
                    </a:lnTo>
                    <a:lnTo>
                      <a:pt x="643" y="472"/>
                    </a:lnTo>
                    <a:lnTo>
                      <a:pt x="805" y="523"/>
                    </a:lnTo>
                    <a:lnTo>
                      <a:pt x="1147" y="312"/>
                    </a:lnTo>
                    <a:lnTo>
                      <a:pt x="1555" y="0"/>
                    </a:lnTo>
                    <a:lnTo>
                      <a:pt x="1675" y="433"/>
                    </a:lnTo>
                    <a:lnTo>
                      <a:pt x="1691" y="736"/>
                    </a:lnTo>
                    <a:lnTo>
                      <a:pt x="1707" y="1000"/>
                    </a:lnTo>
                    <a:lnTo>
                      <a:pt x="1645" y="1184"/>
                    </a:lnTo>
                    <a:lnTo>
                      <a:pt x="1539" y="1320"/>
                    </a:lnTo>
                    <a:lnTo>
                      <a:pt x="1435" y="1394"/>
                    </a:lnTo>
                    <a:lnTo>
                      <a:pt x="1451" y="1496"/>
                    </a:lnTo>
                    <a:lnTo>
                      <a:pt x="1411" y="1592"/>
                    </a:lnTo>
                    <a:lnTo>
                      <a:pt x="1315" y="1574"/>
                    </a:lnTo>
                    <a:lnTo>
                      <a:pt x="1315" y="1712"/>
                    </a:lnTo>
                    <a:lnTo>
                      <a:pt x="1285" y="1814"/>
                    </a:lnTo>
                    <a:lnTo>
                      <a:pt x="1165" y="1934"/>
                    </a:lnTo>
                    <a:lnTo>
                      <a:pt x="1083" y="1840"/>
                    </a:lnTo>
                    <a:lnTo>
                      <a:pt x="971" y="1752"/>
                    </a:lnTo>
                    <a:lnTo>
                      <a:pt x="883" y="1840"/>
                    </a:lnTo>
                    <a:lnTo>
                      <a:pt x="775" y="1874"/>
                    </a:lnTo>
                    <a:lnTo>
                      <a:pt x="595" y="1874"/>
                    </a:lnTo>
                    <a:lnTo>
                      <a:pt x="435" y="1856"/>
                    </a:lnTo>
                    <a:lnTo>
                      <a:pt x="275" y="1750"/>
                    </a:lnTo>
                    <a:lnTo>
                      <a:pt x="242" y="1544"/>
                    </a:lnTo>
                    <a:lnTo>
                      <a:pt x="170" y="1361"/>
                    </a:lnTo>
                    <a:lnTo>
                      <a:pt x="153" y="1085"/>
                    </a:lnTo>
                    <a:lnTo>
                      <a:pt x="107" y="998"/>
                    </a:lnTo>
                    <a:lnTo>
                      <a:pt x="35" y="791"/>
                    </a:lnTo>
                    <a:lnTo>
                      <a:pt x="66" y="710"/>
                    </a:lnTo>
                    <a:lnTo>
                      <a:pt x="0" y="57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9" name="Freeform 27">
                <a:extLst>
                  <a:ext uri="{FF2B5EF4-FFF2-40B4-BE49-F238E27FC236}">
                    <a16:creationId xmlns:a16="http://schemas.microsoft.com/office/drawing/2014/main" id="{BAE14A9F-EF25-413C-8352-DF521BA81D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961" y="3542424"/>
                <a:ext cx="605264" cy="361522"/>
              </a:xfrm>
              <a:custGeom>
                <a:avLst/>
                <a:gdLst>
                  <a:gd name="T0" fmla="*/ 0 w 2741"/>
                  <a:gd name="T1" fmla="*/ 264 h 1641"/>
                  <a:gd name="T2" fmla="*/ 19 w 2741"/>
                  <a:gd name="T3" fmla="*/ 275 h 1641"/>
                  <a:gd name="T4" fmla="*/ 22 w 2741"/>
                  <a:gd name="T5" fmla="*/ 308 h 1641"/>
                  <a:gd name="T6" fmla="*/ 45 w 2741"/>
                  <a:gd name="T7" fmla="*/ 311 h 1641"/>
                  <a:gd name="T8" fmla="*/ 66 w 2741"/>
                  <a:gd name="T9" fmla="*/ 305 h 1641"/>
                  <a:gd name="T10" fmla="*/ 93 w 2741"/>
                  <a:gd name="T11" fmla="*/ 304 h 1641"/>
                  <a:gd name="T12" fmla="*/ 124 w 2741"/>
                  <a:gd name="T13" fmla="*/ 292 h 1641"/>
                  <a:gd name="T14" fmla="*/ 155 w 2741"/>
                  <a:gd name="T15" fmla="*/ 279 h 1641"/>
                  <a:gd name="T16" fmla="*/ 189 w 2741"/>
                  <a:gd name="T17" fmla="*/ 280 h 1641"/>
                  <a:gd name="T18" fmla="*/ 240 w 2741"/>
                  <a:gd name="T19" fmla="*/ 264 h 1641"/>
                  <a:gd name="T20" fmla="*/ 313 w 2741"/>
                  <a:gd name="T21" fmla="*/ 250 h 1641"/>
                  <a:gd name="T22" fmla="*/ 357 w 2741"/>
                  <a:gd name="T23" fmla="*/ 244 h 1641"/>
                  <a:gd name="T24" fmla="*/ 412 w 2741"/>
                  <a:gd name="T25" fmla="*/ 235 h 1641"/>
                  <a:gd name="T26" fmla="*/ 456 w 2741"/>
                  <a:gd name="T27" fmla="*/ 222 h 1641"/>
                  <a:gd name="T28" fmla="*/ 513 w 2741"/>
                  <a:gd name="T29" fmla="*/ 209 h 1641"/>
                  <a:gd name="T30" fmla="*/ 518 w 2741"/>
                  <a:gd name="T31" fmla="*/ 193 h 1641"/>
                  <a:gd name="T32" fmla="*/ 507 w 2741"/>
                  <a:gd name="T33" fmla="*/ 165 h 1641"/>
                  <a:gd name="T34" fmla="*/ 518 w 2741"/>
                  <a:gd name="T35" fmla="*/ 145 h 1641"/>
                  <a:gd name="T36" fmla="*/ 520 w 2741"/>
                  <a:gd name="T37" fmla="*/ 121 h 1641"/>
                  <a:gd name="T38" fmla="*/ 517 w 2741"/>
                  <a:gd name="T39" fmla="*/ 97 h 1641"/>
                  <a:gd name="T40" fmla="*/ 496 w 2741"/>
                  <a:gd name="T41" fmla="*/ 80 h 1641"/>
                  <a:gd name="T42" fmla="*/ 493 w 2741"/>
                  <a:gd name="T43" fmla="*/ 47 h 1641"/>
                  <a:gd name="T44" fmla="*/ 482 w 2741"/>
                  <a:gd name="T45" fmla="*/ 34 h 1641"/>
                  <a:gd name="T46" fmla="*/ 469 w 2741"/>
                  <a:gd name="T47" fmla="*/ 19 h 1641"/>
                  <a:gd name="T48" fmla="*/ 445 w 2741"/>
                  <a:gd name="T49" fmla="*/ 0 h 1641"/>
                  <a:gd name="T50" fmla="*/ 430 w 2741"/>
                  <a:gd name="T51" fmla="*/ 16 h 1641"/>
                  <a:gd name="T52" fmla="*/ 409 w 2741"/>
                  <a:gd name="T53" fmla="*/ 23 h 1641"/>
                  <a:gd name="T54" fmla="*/ 375 w 2741"/>
                  <a:gd name="T55" fmla="*/ 23 h 1641"/>
                  <a:gd name="T56" fmla="*/ 344 w 2741"/>
                  <a:gd name="T57" fmla="*/ 20 h 1641"/>
                  <a:gd name="T58" fmla="*/ 313 w 2741"/>
                  <a:gd name="T59" fmla="*/ 0 h 1641"/>
                  <a:gd name="T60" fmla="*/ 307 w 2741"/>
                  <a:gd name="T61" fmla="*/ 26 h 1641"/>
                  <a:gd name="T62" fmla="*/ 315 w 2741"/>
                  <a:gd name="T63" fmla="*/ 46 h 1641"/>
                  <a:gd name="T64" fmla="*/ 280 w 2741"/>
                  <a:gd name="T65" fmla="*/ 52 h 1641"/>
                  <a:gd name="T66" fmla="*/ 257 w 2741"/>
                  <a:gd name="T67" fmla="*/ 65 h 1641"/>
                  <a:gd name="T68" fmla="*/ 257 w 2741"/>
                  <a:gd name="T69" fmla="*/ 87 h 1641"/>
                  <a:gd name="T70" fmla="*/ 241 w 2741"/>
                  <a:gd name="T71" fmla="*/ 111 h 1641"/>
                  <a:gd name="T72" fmla="*/ 223 w 2741"/>
                  <a:gd name="T73" fmla="*/ 136 h 1641"/>
                  <a:gd name="T74" fmla="*/ 196 w 2741"/>
                  <a:gd name="T75" fmla="*/ 129 h 1641"/>
                  <a:gd name="T76" fmla="*/ 188 w 2741"/>
                  <a:gd name="T77" fmla="*/ 148 h 1641"/>
                  <a:gd name="T78" fmla="*/ 165 w 2741"/>
                  <a:gd name="T79" fmla="*/ 159 h 1641"/>
                  <a:gd name="T80" fmla="*/ 145 w 2741"/>
                  <a:gd name="T81" fmla="*/ 178 h 1641"/>
                  <a:gd name="T82" fmla="*/ 126 w 2741"/>
                  <a:gd name="T83" fmla="*/ 165 h 1641"/>
                  <a:gd name="T84" fmla="*/ 111 w 2741"/>
                  <a:gd name="T85" fmla="*/ 179 h 1641"/>
                  <a:gd name="T86" fmla="*/ 89 w 2741"/>
                  <a:gd name="T87" fmla="*/ 190 h 1641"/>
                  <a:gd name="T88" fmla="*/ 91 w 2741"/>
                  <a:gd name="T89" fmla="*/ 210 h 1641"/>
                  <a:gd name="T90" fmla="*/ 78 w 2741"/>
                  <a:gd name="T91" fmla="*/ 225 h 1641"/>
                  <a:gd name="T92" fmla="*/ 60 w 2741"/>
                  <a:gd name="T93" fmla="*/ 237 h 1641"/>
                  <a:gd name="T94" fmla="*/ 40 w 2741"/>
                  <a:gd name="T95" fmla="*/ 248 h 1641"/>
                  <a:gd name="T96" fmla="*/ 0 w 2741"/>
                  <a:gd name="T97" fmla="*/ 264 h 1641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0" t="0" r="r" b="b"/>
                <a:pathLst>
                  <a:path w="2741" h="1641">
                    <a:moveTo>
                      <a:pt x="0" y="1394"/>
                    </a:moveTo>
                    <a:lnTo>
                      <a:pt x="100" y="1452"/>
                    </a:lnTo>
                    <a:lnTo>
                      <a:pt x="117" y="1626"/>
                    </a:lnTo>
                    <a:lnTo>
                      <a:pt x="237" y="1641"/>
                    </a:lnTo>
                    <a:lnTo>
                      <a:pt x="350" y="1611"/>
                    </a:lnTo>
                    <a:lnTo>
                      <a:pt x="488" y="1605"/>
                    </a:lnTo>
                    <a:lnTo>
                      <a:pt x="656" y="1539"/>
                    </a:lnTo>
                    <a:lnTo>
                      <a:pt x="818" y="1473"/>
                    </a:lnTo>
                    <a:lnTo>
                      <a:pt x="998" y="1479"/>
                    </a:lnTo>
                    <a:lnTo>
                      <a:pt x="1267" y="1395"/>
                    </a:lnTo>
                    <a:lnTo>
                      <a:pt x="1651" y="1317"/>
                    </a:lnTo>
                    <a:lnTo>
                      <a:pt x="1884" y="1287"/>
                    </a:lnTo>
                    <a:lnTo>
                      <a:pt x="2172" y="1239"/>
                    </a:lnTo>
                    <a:lnTo>
                      <a:pt x="2402" y="1172"/>
                    </a:lnTo>
                    <a:lnTo>
                      <a:pt x="2705" y="1101"/>
                    </a:lnTo>
                    <a:lnTo>
                      <a:pt x="2729" y="1017"/>
                    </a:lnTo>
                    <a:lnTo>
                      <a:pt x="2672" y="872"/>
                    </a:lnTo>
                    <a:lnTo>
                      <a:pt x="2729" y="765"/>
                    </a:lnTo>
                    <a:lnTo>
                      <a:pt x="2741" y="639"/>
                    </a:lnTo>
                    <a:lnTo>
                      <a:pt x="2723" y="513"/>
                    </a:lnTo>
                    <a:lnTo>
                      <a:pt x="2615" y="423"/>
                    </a:lnTo>
                    <a:lnTo>
                      <a:pt x="2597" y="249"/>
                    </a:lnTo>
                    <a:lnTo>
                      <a:pt x="2540" y="182"/>
                    </a:lnTo>
                    <a:lnTo>
                      <a:pt x="2470" y="99"/>
                    </a:lnTo>
                    <a:lnTo>
                      <a:pt x="2347" y="2"/>
                    </a:lnTo>
                    <a:lnTo>
                      <a:pt x="2266" y="87"/>
                    </a:lnTo>
                    <a:lnTo>
                      <a:pt x="2154" y="123"/>
                    </a:lnTo>
                    <a:lnTo>
                      <a:pt x="1976" y="123"/>
                    </a:lnTo>
                    <a:lnTo>
                      <a:pt x="1813" y="107"/>
                    </a:lnTo>
                    <a:lnTo>
                      <a:pt x="1651" y="0"/>
                    </a:lnTo>
                    <a:lnTo>
                      <a:pt x="1620" y="138"/>
                    </a:lnTo>
                    <a:lnTo>
                      <a:pt x="1659" y="242"/>
                    </a:lnTo>
                    <a:lnTo>
                      <a:pt x="1476" y="272"/>
                    </a:lnTo>
                    <a:lnTo>
                      <a:pt x="1357" y="344"/>
                    </a:lnTo>
                    <a:lnTo>
                      <a:pt x="1356" y="458"/>
                    </a:lnTo>
                    <a:lnTo>
                      <a:pt x="1269" y="588"/>
                    </a:lnTo>
                    <a:lnTo>
                      <a:pt x="1173" y="717"/>
                    </a:lnTo>
                    <a:lnTo>
                      <a:pt x="1035" y="681"/>
                    </a:lnTo>
                    <a:lnTo>
                      <a:pt x="992" y="780"/>
                    </a:lnTo>
                    <a:lnTo>
                      <a:pt x="871" y="837"/>
                    </a:lnTo>
                    <a:lnTo>
                      <a:pt x="766" y="938"/>
                    </a:lnTo>
                    <a:lnTo>
                      <a:pt x="662" y="870"/>
                    </a:lnTo>
                    <a:lnTo>
                      <a:pt x="583" y="944"/>
                    </a:lnTo>
                    <a:lnTo>
                      <a:pt x="471" y="1005"/>
                    </a:lnTo>
                    <a:lnTo>
                      <a:pt x="479" y="1106"/>
                    </a:lnTo>
                    <a:lnTo>
                      <a:pt x="409" y="1185"/>
                    </a:lnTo>
                    <a:lnTo>
                      <a:pt x="315" y="1250"/>
                    </a:lnTo>
                    <a:lnTo>
                      <a:pt x="213" y="1307"/>
                    </a:lnTo>
                    <a:lnTo>
                      <a:pt x="0" y="139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" name="Freeform 28">
                <a:extLst>
                  <a:ext uri="{FF2B5EF4-FFF2-40B4-BE49-F238E27FC236}">
                    <a16:creationId xmlns:a16="http://schemas.microsoft.com/office/drawing/2014/main" id="{C1E83050-1270-43A5-B577-AD2E9BF59A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9730" y="3760965"/>
                <a:ext cx="727480" cy="333624"/>
              </a:xfrm>
              <a:custGeom>
                <a:avLst/>
                <a:gdLst>
                  <a:gd name="T0" fmla="*/ 27 w 3296"/>
                  <a:gd name="T1" fmla="*/ 190 h 1514"/>
                  <a:gd name="T2" fmla="*/ 28 w 3296"/>
                  <a:gd name="T3" fmla="*/ 207 h 1514"/>
                  <a:gd name="T4" fmla="*/ 17 w 3296"/>
                  <a:gd name="T5" fmla="*/ 222 h 1514"/>
                  <a:gd name="T6" fmla="*/ 16 w 3296"/>
                  <a:gd name="T7" fmla="*/ 238 h 1514"/>
                  <a:gd name="T8" fmla="*/ 5 w 3296"/>
                  <a:gd name="T9" fmla="*/ 250 h 1514"/>
                  <a:gd name="T10" fmla="*/ 0 w 3296"/>
                  <a:gd name="T11" fmla="*/ 287 h 1514"/>
                  <a:gd name="T12" fmla="*/ 10 w 3296"/>
                  <a:gd name="T13" fmla="*/ 286 h 1514"/>
                  <a:gd name="T14" fmla="*/ 44 w 3296"/>
                  <a:gd name="T15" fmla="*/ 280 h 1514"/>
                  <a:gd name="T16" fmla="*/ 77 w 3296"/>
                  <a:gd name="T17" fmla="*/ 277 h 1514"/>
                  <a:gd name="T18" fmla="*/ 97 w 3296"/>
                  <a:gd name="T19" fmla="*/ 273 h 1514"/>
                  <a:gd name="T20" fmla="*/ 114 w 3296"/>
                  <a:gd name="T21" fmla="*/ 273 h 1514"/>
                  <a:gd name="T22" fmla="*/ 143 w 3296"/>
                  <a:gd name="T23" fmla="*/ 272 h 1514"/>
                  <a:gd name="T24" fmla="*/ 157 w 3296"/>
                  <a:gd name="T25" fmla="*/ 261 h 1514"/>
                  <a:gd name="T26" fmla="*/ 162 w 3296"/>
                  <a:gd name="T27" fmla="*/ 250 h 1514"/>
                  <a:gd name="T28" fmla="*/ 181 w 3296"/>
                  <a:gd name="T29" fmla="*/ 255 h 1514"/>
                  <a:gd name="T30" fmla="*/ 196 w 3296"/>
                  <a:gd name="T31" fmla="*/ 244 h 1514"/>
                  <a:gd name="T32" fmla="*/ 208 w 3296"/>
                  <a:gd name="T33" fmla="*/ 248 h 1514"/>
                  <a:gd name="T34" fmla="*/ 211 w 3296"/>
                  <a:gd name="T35" fmla="*/ 260 h 1514"/>
                  <a:gd name="T36" fmla="*/ 236 w 3296"/>
                  <a:gd name="T37" fmla="*/ 256 h 1514"/>
                  <a:gd name="T38" fmla="*/ 275 w 3296"/>
                  <a:gd name="T39" fmla="*/ 244 h 1514"/>
                  <a:gd name="T40" fmla="*/ 302 w 3296"/>
                  <a:gd name="T41" fmla="*/ 241 h 1514"/>
                  <a:gd name="T42" fmla="*/ 338 w 3296"/>
                  <a:gd name="T43" fmla="*/ 228 h 1514"/>
                  <a:gd name="T44" fmla="*/ 373 w 3296"/>
                  <a:gd name="T45" fmla="*/ 227 h 1514"/>
                  <a:gd name="T46" fmla="*/ 396 w 3296"/>
                  <a:gd name="T47" fmla="*/ 216 h 1514"/>
                  <a:gd name="T48" fmla="*/ 426 w 3296"/>
                  <a:gd name="T49" fmla="*/ 218 h 1514"/>
                  <a:gd name="T50" fmla="*/ 447 w 3296"/>
                  <a:gd name="T51" fmla="*/ 204 h 1514"/>
                  <a:gd name="T52" fmla="*/ 447 w 3296"/>
                  <a:gd name="T53" fmla="*/ 176 h 1514"/>
                  <a:gd name="T54" fmla="*/ 464 w 3296"/>
                  <a:gd name="T55" fmla="*/ 171 h 1514"/>
                  <a:gd name="T56" fmla="*/ 479 w 3296"/>
                  <a:gd name="T57" fmla="*/ 146 h 1514"/>
                  <a:gd name="T58" fmla="*/ 550 w 3296"/>
                  <a:gd name="T59" fmla="*/ 92 h 1514"/>
                  <a:gd name="T60" fmla="*/ 543 w 3296"/>
                  <a:gd name="T61" fmla="*/ 74 h 1514"/>
                  <a:gd name="T62" fmla="*/ 612 w 3296"/>
                  <a:gd name="T63" fmla="*/ 39 h 1514"/>
                  <a:gd name="T64" fmla="*/ 625 w 3296"/>
                  <a:gd name="T65" fmla="*/ 21 h 1514"/>
                  <a:gd name="T66" fmla="*/ 624 w 3296"/>
                  <a:gd name="T67" fmla="*/ 0 h 1514"/>
                  <a:gd name="T68" fmla="*/ 598 w 3296"/>
                  <a:gd name="T69" fmla="*/ 12 h 1514"/>
                  <a:gd name="T70" fmla="*/ 551 w 3296"/>
                  <a:gd name="T71" fmla="*/ 20 h 1514"/>
                  <a:gd name="T72" fmla="*/ 491 w 3296"/>
                  <a:gd name="T73" fmla="*/ 35 h 1514"/>
                  <a:gd name="T74" fmla="*/ 450 w 3296"/>
                  <a:gd name="T75" fmla="*/ 46 h 1514"/>
                  <a:gd name="T76" fmla="*/ 396 w 3296"/>
                  <a:gd name="T77" fmla="*/ 55 h 1514"/>
                  <a:gd name="T78" fmla="*/ 352 w 3296"/>
                  <a:gd name="T79" fmla="*/ 61 h 1514"/>
                  <a:gd name="T80" fmla="*/ 279 w 3296"/>
                  <a:gd name="T81" fmla="*/ 76 h 1514"/>
                  <a:gd name="T82" fmla="*/ 228 w 3296"/>
                  <a:gd name="T83" fmla="*/ 92 h 1514"/>
                  <a:gd name="T84" fmla="*/ 193 w 3296"/>
                  <a:gd name="T85" fmla="*/ 91 h 1514"/>
                  <a:gd name="T86" fmla="*/ 131 w 3296"/>
                  <a:gd name="T87" fmla="*/ 116 h 1514"/>
                  <a:gd name="T88" fmla="*/ 104 w 3296"/>
                  <a:gd name="T89" fmla="*/ 117 h 1514"/>
                  <a:gd name="T90" fmla="*/ 82 w 3296"/>
                  <a:gd name="T91" fmla="*/ 123 h 1514"/>
                  <a:gd name="T92" fmla="*/ 60 w 3296"/>
                  <a:gd name="T93" fmla="*/ 120 h 1514"/>
                  <a:gd name="T94" fmla="*/ 43 w 3296"/>
                  <a:gd name="T95" fmla="*/ 127 h 1514"/>
                  <a:gd name="T96" fmla="*/ 36 w 3296"/>
                  <a:gd name="T97" fmla="*/ 144 h 1514"/>
                  <a:gd name="T98" fmla="*/ 27 w 3296"/>
                  <a:gd name="T99" fmla="*/ 162 h 1514"/>
                  <a:gd name="T100" fmla="*/ 32 w 3296"/>
                  <a:gd name="T101" fmla="*/ 179 h 1514"/>
                  <a:gd name="T102" fmla="*/ 27 w 3296"/>
                  <a:gd name="T103" fmla="*/ 190 h 1514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</a:gdLst>
                <a:ahLst/>
                <a:cxnLst>
                  <a:cxn ang="T104">
                    <a:pos x="T0" y="T1"/>
                  </a:cxn>
                  <a:cxn ang="T105">
                    <a:pos x="T2" y="T3"/>
                  </a:cxn>
                  <a:cxn ang="T106">
                    <a:pos x="T4" y="T5"/>
                  </a:cxn>
                  <a:cxn ang="T107">
                    <a:pos x="T6" y="T7"/>
                  </a:cxn>
                  <a:cxn ang="T108">
                    <a:pos x="T8" y="T9"/>
                  </a:cxn>
                  <a:cxn ang="T109">
                    <a:pos x="T10" y="T11"/>
                  </a:cxn>
                  <a:cxn ang="T110">
                    <a:pos x="T12" y="T13"/>
                  </a:cxn>
                  <a:cxn ang="T111">
                    <a:pos x="T14" y="T15"/>
                  </a:cxn>
                  <a:cxn ang="T112">
                    <a:pos x="T16" y="T17"/>
                  </a:cxn>
                  <a:cxn ang="T113">
                    <a:pos x="T18" y="T19"/>
                  </a:cxn>
                  <a:cxn ang="T114">
                    <a:pos x="T20" y="T21"/>
                  </a:cxn>
                  <a:cxn ang="T115">
                    <a:pos x="T22" y="T23"/>
                  </a:cxn>
                  <a:cxn ang="T116">
                    <a:pos x="T24" y="T25"/>
                  </a:cxn>
                  <a:cxn ang="T117">
                    <a:pos x="T26" y="T27"/>
                  </a:cxn>
                  <a:cxn ang="T118">
                    <a:pos x="T28" y="T29"/>
                  </a:cxn>
                  <a:cxn ang="T119">
                    <a:pos x="T30" y="T31"/>
                  </a:cxn>
                  <a:cxn ang="T120">
                    <a:pos x="T32" y="T33"/>
                  </a:cxn>
                  <a:cxn ang="T121">
                    <a:pos x="T34" y="T35"/>
                  </a:cxn>
                  <a:cxn ang="T122">
                    <a:pos x="T36" y="T37"/>
                  </a:cxn>
                  <a:cxn ang="T123">
                    <a:pos x="T38" y="T39"/>
                  </a:cxn>
                  <a:cxn ang="T124">
                    <a:pos x="T40" y="T41"/>
                  </a:cxn>
                  <a:cxn ang="T125">
                    <a:pos x="T42" y="T43"/>
                  </a:cxn>
                  <a:cxn ang="T126">
                    <a:pos x="T44" y="T45"/>
                  </a:cxn>
                  <a:cxn ang="T127">
                    <a:pos x="T46" y="T47"/>
                  </a:cxn>
                  <a:cxn ang="T128">
                    <a:pos x="T48" y="T49"/>
                  </a:cxn>
                  <a:cxn ang="T129">
                    <a:pos x="T50" y="T51"/>
                  </a:cxn>
                  <a:cxn ang="T130">
                    <a:pos x="T52" y="T53"/>
                  </a:cxn>
                  <a:cxn ang="T131">
                    <a:pos x="T54" y="T55"/>
                  </a:cxn>
                  <a:cxn ang="T132">
                    <a:pos x="T56" y="T57"/>
                  </a:cxn>
                  <a:cxn ang="T133">
                    <a:pos x="T58" y="T59"/>
                  </a:cxn>
                  <a:cxn ang="T134">
                    <a:pos x="T60" y="T61"/>
                  </a:cxn>
                  <a:cxn ang="T135">
                    <a:pos x="T62" y="T63"/>
                  </a:cxn>
                  <a:cxn ang="T136">
                    <a:pos x="T64" y="T65"/>
                  </a:cxn>
                  <a:cxn ang="T137">
                    <a:pos x="T66" y="T67"/>
                  </a:cxn>
                  <a:cxn ang="T138">
                    <a:pos x="T68" y="T69"/>
                  </a:cxn>
                  <a:cxn ang="T139">
                    <a:pos x="T70" y="T71"/>
                  </a:cxn>
                  <a:cxn ang="T140">
                    <a:pos x="T72" y="T73"/>
                  </a:cxn>
                  <a:cxn ang="T141">
                    <a:pos x="T74" y="T75"/>
                  </a:cxn>
                  <a:cxn ang="T142">
                    <a:pos x="T76" y="T77"/>
                  </a:cxn>
                  <a:cxn ang="T143">
                    <a:pos x="T78" y="T79"/>
                  </a:cxn>
                  <a:cxn ang="T144">
                    <a:pos x="T80" y="T81"/>
                  </a:cxn>
                  <a:cxn ang="T145">
                    <a:pos x="T82" y="T83"/>
                  </a:cxn>
                  <a:cxn ang="T146">
                    <a:pos x="T84" y="T85"/>
                  </a:cxn>
                  <a:cxn ang="T147">
                    <a:pos x="T86" y="T87"/>
                  </a:cxn>
                  <a:cxn ang="T148">
                    <a:pos x="T88" y="T89"/>
                  </a:cxn>
                  <a:cxn ang="T149">
                    <a:pos x="T90" y="T91"/>
                  </a:cxn>
                  <a:cxn ang="T150">
                    <a:pos x="T92" y="T93"/>
                  </a:cxn>
                  <a:cxn ang="T151">
                    <a:pos x="T94" y="T95"/>
                  </a:cxn>
                  <a:cxn ang="T152">
                    <a:pos x="T96" y="T97"/>
                  </a:cxn>
                  <a:cxn ang="T153">
                    <a:pos x="T98" y="T99"/>
                  </a:cxn>
                  <a:cxn ang="T154">
                    <a:pos x="T100" y="T101"/>
                  </a:cxn>
                  <a:cxn ang="T155">
                    <a:pos x="T102" y="T103"/>
                  </a:cxn>
                </a:cxnLst>
                <a:rect l="0" t="0" r="r" b="b"/>
                <a:pathLst>
                  <a:path w="3296" h="1514">
                    <a:moveTo>
                      <a:pt x="140" y="1004"/>
                    </a:moveTo>
                    <a:lnTo>
                      <a:pt x="150" y="1093"/>
                    </a:lnTo>
                    <a:lnTo>
                      <a:pt x="92" y="1169"/>
                    </a:lnTo>
                    <a:lnTo>
                      <a:pt x="86" y="1255"/>
                    </a:lnTo>
                    <a:lnTo>
                      <a:pt x="29" y="1321"/>
                    </a:lnTo>
                    <a:lnTo>
                      <a:pt x="0" y="1514"/>
                    </a:lnTo>
                    <a:lnTo>
                      <a:pt x="51" y="1511"/>
                    </a:lnTo>
                    <a:lnTo>
                      <a:pt x="231" y="1475"/>
                    </a:lnTo>
                    <a:lnTo>
                      <a:pt x="405" y="1463"/>
                    </a:lnTo>
                    <a:lnTo>
                      <a:pt x="513" y="1439"/>
                    </a:lnTo>
                    <a:lnTo>
                      <a:pt x="603" y="1439"/>
                    </a:lnTo>
                    <a:lnTo>
                      <a:pt x="753" y="1433"/>
                    </a:lnTo>
                    <a:lnTo>
                      <a:pt x="826" y="1378"/>
                    </a:lnTo>
                    <a:lnTo>
                      <a:pt x="856" y="1318"/>
                    </a:lnTo>
                    <a:lnTo>
                      <a:pt x="957" y="1343"/>
                    </a:lnTo>
                    <a:lnTo>
                      <a:pt x="1036" y="1288"/>
                    </a:lnTo>
                    <a:lnTo>
                      <a:pt x="1095" y="1307"/>
                    </a:lnTo>
                    <a:lnTo>
                      <a:pt x="1113" y="1373"/>
                    </a:lnTo>
                    <a:lnTo>
                      <a:pt x="1246" y="1348"/>
                    </a:lnTo>
                    <a:lnTo>
                      <a:pt x="1449" y="1289"/>
                    </a:lnTo>
                    <a:lnTo>
                      <a:pt x="1593" y="1271"/>
                    </a:lnTo>
                    <a:lnTo>
                      <a:pt x="1784" y="1205"/>
                    </a:lnTo>
                    <a:lnTo>
                      <a:pt x="1965" y="1198"/>
                    </a:lnTo>
                    <a:lnTo>
                      <a:pt x="2090" y="1139"/>
                    </a:lnTo>
                    <a:lnTo>
                      <a:pt x="2246" y="1151"/>
                    </a:lnTo>
                    <a:lnTo>
                      <a:pt x="2355" y="1078"/>
                    </a:lnTo>
                    <a:lnTo>
                      <a:pt x="2357" y="931"/>
                    </a:lnTo>
                    <a:lnTo>
                      <a:pt x="2445" y="903"/>
                    </a:lnTo>
                    <a:lnTo>
                      <a:pt x="2528" y="769"/>
                    </a:lnTo>
                    <a:lnTo>
                      <a:pt x="2900" y="483"/>
                    </a:lnTo>
                    <a:lnTo>
                      <a:pt x="2865" y="388"/>
                    </a:lnTo>
                    <a:lnTo>
                      <a:pt x="3225" y="208"/>
                    </a:lnTo>
                    <a:lnTo>
                      <a:pt x="3296" y="113"/>
                    </a:lnTo>
                    <a:lnTo>
                      <a:pt x="3293" y="0"/>
                    </a:lnTo>
                    <a:lnTo>
                      <a:pt x="3152" y="65"/>
                    </a:lnTo>
                    <a:lnTo>
                      <a:pt x="2906" y="107"/>
                    </a:lnTo>
                    <a:lnTo>
                      <a:pt x="2590" y="182"/>
                    </a:lnTo>
                    <a:lnTo>
                      <a:pt x="2372" y="245"/>
                    </a:lnTo>
                    <a:lnTo>
                      <a:pt x="2086" y="292"/>
                    </a:lnTo>
                    <a:lnTo>
                      <a:pt x="1856" y="322"/>
                    </a:lnTo>
                    <a:lnTo>
                      <a:pt x="1472" y="400"/>
                    </a:lnTo>
                    <a:lnTo>
                      <a:pt x="1200" y="485"/>
                    </a:lnTo>
                    <a:lnTo>
                      <a:pt x="1017" y="479"/>
                    </a:lnTo>
                    <a:lnTo>
                      <a:pt x="689" y="613"/>
                    </a:lnTo>
                    <a:lnTo>
                      <a:pt x="549" y="617"/>
                    </a:lnTo>
                    <a:lnTo>
                      <a:pt x="435" y="649"/>
                    </a:lnTo>
                    <a:lnTo>
                      <a:pt x="315" y="632"/>
                    </a:lnTo>
                    <a:lnTo>
                      <a:pt x="228" y="671"/>
                    </a:lnTo>
                    <a:lnTo>
                      <a:pt x="189" y="761"/>
                    </a:lnTo>
                    <a:lnTo>
                      <a:pt x="140" y="853"/>
                    </a:lnTo>
                    <a:lnTo>
                      <a:pt x="170" y="943"/>
                    </a:lnTo>
                    <a:lnTo>
                      <a:pt x="140" y="100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" name="Freeform 29">
                <a:extLst>
                  <a:ext uri="{FF2B5EF4-FFF2-40B4-BE49-F238E27FC236}">
                    <a16:creationId xmlns:a16="http://schemas.microsoft.com/office/drawing/2014/main" id="{B0953CF9-6BB0-4EB4-98FB-D39389DAC1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3597" y="4077152"/>
                <a:ext cx="309616" cy="537053"/>
              </a:xfrm>
              <a:custGeom>
                <a:avLst/>
                <a:gdLst>
                  <a:gd name="T0" fmla="*/ 74 w 1400"/>
                  <a:gd name="T1" fmla="*/ 16 h 2439"/>
                  <a:gd name="T2" fmla="*/ 63 w 1400"/>
                  <a:gd name="T3" fmla="*/ 36 h 2439"/>
                  <a:gd name="T4" fmla="*/ 46 w 1400"/>
                  <a:gd name="T5" fmla="*/ 82 h 2439"/>
                  <a:gd name="T6" fmla="*/ 25 w 1400"/>
                  <a:gd name="T7" fmla="*/ 110 h 2439"/>
                  <a:gd name="T8" fmla="*/ 17 w 1400"/>
                  <a:gd name="T9" fmla="*/ 147 h 2439"/>
                  <a:gd name="T10" fmla="*/ 20 w 1400"/>
                  <a:gd name="T11" fmla="*/ 200 h 2439"/>
                  <a:gd name="T12" fmla="*/ 17 w 1400"/>
                  <a:gd name="T13" fmla="*/ 231 h 2439"/>
                  <a:gd name="T14" fmla="*/ 26 w 1400"/>
                  <a:gd name="T15" fmla="*/ 252 h 2439"/>
                  <a:gd name="T16" fmla="*/ 34 w 1400"/>
                  <a:gd name="T17" fmla="*/ 265 h 2439"/>
                  <a:gd name="T18" fmla="*/ 29 w 1400"/>
                  <a:gd name="T19" fmla="*/ 279 h 2439"/>
                  <a:gd name="T20" fmla="*/ 34 w 1400"/>
                  <a:gd name="T21" fmla="*/ 293 h 2439"/>
                  <a:gd name="T22" fmla="*/ 23 w 1400"/>
                  <a:gd name="T23" fmla="*/ 311 h 2439"/>
                  <a:gd name="T24" fmla="*/ 23 w 1400"/>
                  <a:gd name="T25" fmla="*/ 333 h 2439"/>
                  <a:gd name="T26" fmla="*/ 5 w 1400"/>
                  <a:gd name="T27" fmla="*/ 359 h 2439"/>
                  <a:gd name="T28" fmla="*/ 0 w 1400"/>
                  <a:gd name="T29" fmla="*/ 384 h 2439"/>
                  <a:gd name="T30" fmla="*/ 1 w 1400"/>
                  <a:gd name="T31" fmla="*/ 407 h 2439"/>
                  <a:gd name="T32" fmla="*/ 84 w 1400"/>
                  <a:gd name="T33" fmla="*/ 407 h 2439"/>
                  <a:gd name="T34" fmla="*/ 111 w 1400"/>
                  <a:gd name="T35" fmla="*/ 402 h 2439"/>
                  <a:gd name="T36" fmla="*/ 139 w 1400"/>
                  <a:gd name="T37" fmla="*/ 397 h 2439"/>
                  <a:gd name="T38" fmla="*/ 154 w 1400"/>
                  <a:gd name="T39" fmla="*/ 401 h 2439"/>
                  <a:gd name="T40" fmla="*/ 151 w 1400"/>
                  <a:gd name="T41" fmla="*/ 421 h 2439"/>
                  <a:gd name="T42" fmla="*/ 161 w 1400"/>
                  <a:gd name="T43" fmla="*/ 446 h 2439"/>
                  <a:gd name="T44" fmla="*/ 173 w 1400"/>
                  <a:gd name="T45" fmla="*/ 462 h 2439"/>
                  <a:gd name="T46" fmla="*/ 218 w 1400"/>
                  <a:gd name="T47" fmla="*/ 437 h 2439"/>
                  <a:gd name="T48" fmla="*/ 258 w 1400"/>
                  <a:gd name="T49" fmla="*/ 437 h 2439"/>
                  <a:gd name="T50" fmla="*/ 264 w 1400"/>
                  <a:gd name="T51" fmla="*/ 426 h 2439"/>
                  <a:gd name="T52" fmla="*/ 266 w 1400"/>
                  <a:gd name="T53" fmla="*/ 386 h 2439"/>
                  <a:gd name="T54" fmla="*/ 259 w 1400"/>
                  <a:gd name="T55" fmla="*/ 336 h 2439"/>
                  <a:gd name="T56" fmla="*/ 252 w 1400"/>
                  <a:gd name="T57" fmla="*/ 278 h 2439"/>
                  <a:gd name="T58" fmla="*/ 243 w 1400"/>
                  <a:gd name="T59" fmla="*/ 159 h 2439"/>
                  <a:gd name="T60" fmla="*/ 235 w 1400"/>
                  <a:gd name="T61" fmla="*/ 96 h 2439"/>
                  <a:gd name="T62" fmla="*/ 236 w 1400"/>
                  <a:gd name="T63" fmla="*/ 52 h 2439"/>
                  <a:gd name="T64" fmla="*/ 218 w 1400"/>
                  <a:gd name="T65" fmla="*/ 0 h 2439"/>
                  <a:gd name="T66" fmla="*/ 188 w 1400"/>
                  <a:gd name="T67" fmla="*/ 1 h 2439"/>
                  <a:gd name="T68" fmla="*/ 171 w 1400"/>
                  <a:gd name="T69" fmla="*/ 1 h 2439"/>
                  <a:gd name="T70" fmla="*/ 149 w 1400"/>
                  <a:gd name="T71" fmla="*/ 6 h 2439"/>
                  <a:gd name="T72" fmla="*/ 118 w 1400"/>
                  <a:gd name="T73" fmla="*/ 8 h 2439"/>
                  <a:gd name="T74" fmla="*/ 84 w 1400"/>
                  <a:gd name="T75" fmla="*/ 15 h 2439"/>
                  <a:gd name="T76" fmla="*/ 74 w 1400"/>
                  <a:gd name="T77" fmla="*/ 16 h 2439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1400" h="2439">
                    <a:moveTo>
                      <a:pt x="390" y="83"/>
                    </a:moveTo>
                    <a:lnTo>
                      <a:pt x="330" y="189"/>
                    </a:lnTo>
                    <a:lnTo>
                      <a:pt x="241" y="431"/>
                    </a:lnTo>
                    <a:lnTo>
                      <a:pt x="129" y="582"/>
                    </a:lnTo>
                    <a:lnTo>
                      <a:pt x="87" y="774"/>
                    </a:lnTo>
                    <a:lnTo>
                      <a:pt x="106" y="1056"/>
                    </a:lnTo>
                    <a:lnTo>
                      <a:pt x="90" y="1221"/>
                    </a:lnTo>
                    <a:lnTo>
                      <a:pt x="139" y="1329"/>
                    </a:lnTo>
                    <a:lnTo>
                      <a:pt x="180" y="1398"/>
                    </a:lnTo>
                    <a:lnTo>
                      <a:pt x="151" y="1472"/>
                    </a:lnTo>
                    <a:lnTo>
                      <a:pt x="180" y="1548"/>
                    </a:lnTo>
                    <a:lnTo>
                      <a:pt x="120" y="1640"/>
                    </a:lnTo>
                    <a:lnTo>
                      <a:pt x="121" y="1758"/>
                    </a:lnTo>
                    <a:lnTo>
                      <a:pt x="25" y="1893"/>
                    </a:lnTo>
                    <a:lnTo>
                      <a:pt x="0" y="2027"/>
                    </a:lnTo>
                    <a:lnTo>
                      <a:pt x="3" y="2147"/>
                    </a:lnTo>
                    <a:lnTo>
                      <a:pt x="444" y="2151"/>
                    </a:lnTo>
                    <a:lnTo>
                      <a:pt x="585" y="2121"/>
                    </a:lnTo>
                    <a:lnTo>
                      <a:pt x="732" y="2097"/>
                    </a:lnTo>
                    <a:lnTo>
                      <a:pt x="811" y="2117"/>
                    </a:lnTo>
                    <a:lnTo>
                      <a:pt x="793" y="2223"/>
                    </a:lnTo>
                    <a:lnTo>
                      <a:pt x="847" y="2357"/>
                    </a:lnTo>
                    <a:lnTo>
                      <a:pt x="910" y="2439"/>
                    </a:lnTo>
                    <a:lnTo>
                      <a:pt x="1148" y="2309"/>
                    </a:lnTo>
                    <a:lnTo>
                      <a:pt x="1358" y="2309"/>
                    </a:lnTo>
                    <a:lnTo>
                      <a:pt x="1388" y="2249"/>
                    </a:lnTo>
                    <a:lnTo>
                      <a:pt x="1400" y="2037"/>
                    </a:lnTo>
                    <a:lnTo>
                      <a:pt x="1363" y="1772"/>
                    </a:lnTo>
                    <a:lnTo>
                      <a:pt x="1327" y="1470"/>
                    </a:lnTo>
                    <a:lnTo>
                      <a:pt x="1281" y="839"/>
                    </a:lnTo>
                    <a:lnTo>
                      <a:pt x="1238" y="509"/>
                    </a:lnTo>
                    <a:lnTo>
                      <a:pt x="1244" y="272"/>
                    </a:lnTo>
                    <a:lnTo>
                      <a:pt x="1146" y="0"/>
                    </a:lnTo>
                    <a:lnTo>
                      <a:pt x="988" y="5"/>
                    </a:lnTo>
                    <a:lnTo>
                      <a:pt x="900" y="6"/>
                    </a:lnTo>
                    <a:lnTo>
                      <a:pt x="786" y="30"/>
                    </a:lnTo>
                    <a:lnTo>
                      <a:pt x="621" y="42"/>
                    </a:lnTo>
                    <a:lnTo>
                      <a:pt x="444" y="77"/>
                    </a:lnTo>
                    <a:lnTo>
                      <a:pt x="390" y="8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" name="Freeform 30">
                <a:extLst>
                  <a:ext uri="{FF2B5EF4-FFF2-40B4-BE49-F238E27FC236}">
                    <a16:creationId xmlns:a16="http://schemas.microsoft.com/office/drawing/2014/main" id="{FDA758BF-07B0-451C-B36B-3A6CA30CC3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178" y="4024841"/>
                <a:ext cx="364322" cy="566114"/>
              </a:xfrm>
              <a:custGeom>
                <a:avLst/>
                <a:gdLst>
                  <a:gd name="T0" fmla="*/ 0 w 1649"/>
                  <a:gd name="T1" fmla="*/ 44 h 2568"/>
                  <a:gd name="T2" fmla="*/ 19 w 1649"/>
                  <a:gd name="T3" fmla="*/ 96 h 2568"/>
                  <a:gd name="T4" fmla="*/ 18 w 1649"/>
                  <a:gd name="T5" fmla="*/ 141 h 2568"/>
                  <a:gd name="T6" fmla="*/ 27 w 1649"/>
                  <a:gd name="T7" fmla="*/ 212 h 2568"/>
                  <a:gd name="T8" fmla="*/ 35 w 1649"/>
                  <a:gd name="T9" fmla="*/ 326 h 2568"/>
                  <a:gd name="T10" fmla="*/ 48 w 1649"/>
                  <a:gd name="T11" fmla="*/ 432 h 2568"/>
                  <a:gd name="T12" fmla="*/ 46 w 1649"/>
                  <a:gd name="T13" fmla="*/ 471 h 2568"/>
                  <a:gd name="T14" fmla="*/ 41 w 1649"/>
                  <a:gd name="T15" fmla="*/ 482 h 2568"/>
                  <a:gd name="T16" fmla="*/ 72 w 1649"/>
                  <a:gd name="T17" fmla="*/ 469 h 2568"/>
                  <a:gd name="T18" fmla="*/ 78 w 1649"/>
                  <a:gd name="T19" fmla="*/ 446 h 2568"/>
                  <a:gd name="T20" fmla="*/ 90 w 1649"/>
                  <a:gd name="T21" fmla="*/ 461 h 2568"/>
                  <a:gd name="T22" fmla="*/ 97 w 1649"/>
                  <a:gd name="T23" fmla="*/ 478 h 2568"/>
                  <a:gd name="T24" fmla="*/ 116 w 1649"/>
                  <a:gd name="T25" fmla="*/ 487 h 2568"/>
                  <a:gd name="T26" fmla="*/ 123 w 1649"/>
                  <a:gd name="T27" fmla="*/ 469 h 2568"/>
                  <a:gd name="T28" fmla="*/ 117 w 1649"/>
                  <a:gd name="T29" fmla="*/ 435 h 2568"/>
                  <a:gd name="T30" fmla="*/ 117 w 1649"/>
                  <a:gd name="T31" fmla="*/ 412 h 2568"/>
                  <a:gd name="T32" fmla="*/ 154 w 1649"/>
                  <a:gd name="T33" fmla="*/ 404 h 2568"/>
                  <a:gd name="T34" fmla="*/ 179 w 1649"/>
                  <a:gd name="T35" fmla="*/ 401 h 2568"/>
                  <a:gd name="T36" fmla="*/ 242 w 1649"/>
                  <a:gd name="T37" fmla="*/ 381 h 2568"/>
                  <a:gd name="T38" fmla="*/ 305 w 1649"/>
                  <a:gd name="T39" fmla="*/ 366 h 2568"/>
                  <a:gd name="T40" fmla="*/ 313 w 1649"/>
                  <a:gd name="T41" fmla="*/ 338 h 2568"/>
                  <a:gd name="T42" fmla="*/ 305 w 1649"/>
                  <a:gd name="T43" fmla="*/ 314 h 2568"/>
                  <a:gd name="T44" fmla="*/ 301 w 1649"/>
                  <a:gd name="T45" fmla="*/ 281 h 2568"/>
                  <a:gd name="T46" fmla="*/ 298 w 1649"/>
                  <a:gd name="T47" fmla="*/ 262 h 2568"/>
                  <a:gd name="T48" fmla="*/ 304 w 1649"/>
                  <a:gd name="T49" fmla="*/ 232 h 2568"/>
                  <a:gd name="T50" fmla="*/ 293 w 1649"/>
                  <a:gd name="T51" fmla="*/ 212 h 2568"/>
                  <a:gd name="T52" fmla="*/ 272 w 1649"/>
                  <a:gd name="T53" fmla="*/ 176 h 2568"/>
                  <a:gd name="T54" fmla="*/ 260 w 1649"/>
                  <a:gd name="T55" fmla="*/ 127 h 2568"/>
                  <a:gd name="T56" fmla="*/ 239 w 1649"/>
                  <a:gd name="T57" fmla="*/ 52 h 2568"/>
                  <a:gd name="T58" fmla="*/ 225 w 1649"/>
                  <a:gd name="T59" fmla="*/ 27 h 2568"/>
                  <a:gd name="T60" fmla="*/ 229 w 1649"/>
                  <a:gd name="T61" fmla="*/ 0 h 2568"/>
                  <a:gd name="T62" fmla="*/ 195 w 1649"/>
                  <a:gd name="T63" fmla="*/ 1 h 2568"/>
                  <a:gd name="T64" fmla="*/ 159 w 1649"/>
                  <a:gd name="T65" fmla="*/ 13 h 2568"/>
                  <a:gd name="T66" fmla="*/ 132 w 1649"/>
                  <a:gd name="T67" fmla="*/ 17 h 2568"/>
                  <a:gd name="T68" fmla="*/ 93 w 1649"/>
                  <a:gd name="T69" fmla="*/ 28 h 2568"/>
                  <a:gd name="T70" fmla="*/ 68 w 1649"/>
                  <a:gd name="T71" fmla="*/ 33 h 2568"/>
                  <a:gd name="T72" fmla="*/ 65 w 1649"/>
                  <a:gd name="T73" fmla="*/ 20 h 2568"/>
                  <a:gd name="T74" fmla="*/ 64 w 1649"/>
                  <a:gd name="T75" fmla="*/ 20 h 2568"/>
                  <a:gd name="T76" fmla="*/ 52 w 1649"/>
                  <a:gd name="T77" fmla="*/ 17 h 2568"/>
                  <a:gd name="T78" fmla="*/ 38 w 1649"/>
                  <a:gd name="T79" fmla="*/ 27 h 2568"/>
                  <a:gd name="T80" fmla="*/ 19 w 1649"/>
                  <a:gd name="T81" fmla="*/ 22 h 2568"/>
                  <a:gd name="T82" fmla="*/ 14 w 1649"/>
                  <a:gd name="T83" fmla="*/ 34 h 2568"/>
                  <a:gd name="T84" fmla="*/ 0 w 1649"/>
                  <a:gd name="T85" fmla="*/ 44 h 2568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0" t="0" r="r" b="b"/>
                <a:pathLst>
                  <a:path w="1649" h="2568">
                    <a:moveTo>
                      <a:pt x="0" y="234"/>
                    </a:moveTo>
                    <a:lnTo>
                      <a:pt x="99" y="506"/>
                    </a:lnTo>
                    <a:lnTo>
                      <a:pt x="95" y="741"/>
                    </a:lnTo>
                    <a:lnTo>
                      <a:pt x="141" y="1116"/>
                    </a:lnTo>
                    <a:lnTo>
                      <a:pt x="185" y="1721"/>
                    </a:lnTo>
                    <a:lnTo>
                      <a:pt x="255" y="2280"/>
                    </a:lnTo>
                    <a:lnTo>
                      <a:pt x="243" y="2483"/>
                    </a:lnTo>
                    <a:lnTo>
                      <a:pt x="216" y="2544"/>
                    </a:lnTo>
                    <a:lnTo>
                      <a:pt x="379" y="2472"/>
                    </a:lnTo>
                    <a:lnTo>
                      <a:pt x="409" y="2352"/>
                    </a:lnTo>
                    <a:lnTo>
                      <a:pt x="473" y="2432"/>
                    </a:lnTo>
                    <a:lnTo>
                      <a:pt x="513" y="2520"/>
                    </a:lnTo>
                    <a:lnTo>
                      <a:pt x="609" y="2568"/>
                    </a:lnTo>
                    <a:lnTo>
                      <a:pt x="649" y="2472"/>
                    </a:lnTo>
                    <a:lnTo>
                      <a:pt x="619" y="2292"/>
                    </a:lnTo>
                    <a:lnTo>
                      <a:pt x="619" y="2172"/>
                    </a:lnTo>
                    <a:lnTo>
                      <a:pt x="809" y="2128"/>
                    </a:lnTo>
                    <a:lnTo>
                      <a:pt x="945" y="2112"/>
                    </a:lnTo>
                    <a:lnTo>
                      <a:pt x="1273" y="2008"/>
                    </a:lnTo>
                    <a:lnTo>
                      <a:pt x="1609" y="1932"/>
                    </a:lnTo>
                    <a:lnTo>
                      <a:pt x="1649" y="1784"/>
                    </a:lnTo>
                    <a:lnTo>
                      <a:pt x="1609" y="1656"/>
                    </a:lnTo>
                    <a:lnTo>
                      <a:pt x="1585" y="1480"/>
                    </a:lnTo>
                    <a:lnTo>
                      <a:pt x="1569" y="1384"/>
                    </a:lnTo>
                    <a:lnTo>
                      <a:pt x="1601" y="1224"/>
                    </a:lnTo>
                    <a:lnTo>
                      <a:pt x="1545" y="1120"/>
                    </a:lnTo>
                    <a:lnTo>
                      <a:pt x="1433" y="928"/>
                    </a:lnTo>
                    <a:lnTo>
                      <a:pt x="1369" y="672"/>
                    </a:lnTo>
                    <a:lnTo>
                      <a:pt x="1257" y="272"/>
                    </a:lnTo>
                    <a:lnTo>
                      <a:pt x="1185" y="144"/>
                    </a:lnTo>
                    <a:lnTo>
                      <a:pt x="1209" y="0"/>
                    </a:lnTo>
                    <a:lnTo>
                      <a:pt x="1029" y="5"/>
                    </a:lnTo>
                    <a:lnTo>
                      <a:pt x="839" y="71"/>
                    </a:lnTo>
                    <a:lnTo>
                      <a:pt x="696" y="90"/>
                    </a:lnTo>
                    <a:lnTo>
                      <a:pt x="489" y="149"/>
                    </a:lnTo>
                    <a:lnTo>
                      <a:pt x="356" y="174"/>
                    </a:lnTo>
                    <a:lnTo>
                      <a:pt x="341" y="107"/>
                    </a:lnTo>
                    <a:lnTo>
                      <a:pt x="339" y="108"/>
                    </a:lnTo>
                    <a:lnTo>
                      <a:pt x="276" y="90"/>
                    </a:lnTo>
                    <a:lnTo>
                      <a:pt x="201" y="143"/>
                    </a:lnTo>
                    <a:lnTo>
                      <a:pt x="99" y="117"/>
                    </a:lnTo>
                    <a:lnTo>
                      <a:pt x="72" y="177"/>
                    </a:lnTo>
                    <a:lnTo>
                      <a:pt x="0" y="23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" name="Freeform 31">
                <a:extLst>
                  <a:ext uri="{FF2B5EF4-FFF2-40B4-BE49-F238E27FC236}">
                    <a16:creationId xmlns:a16="http://schemas.microsoft.com/office/drawing/2014/main" id="{3E74DB19-5EA5-47B9-96A3-60707688F9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8071" y="3976018"/>
                <a:ext cx="466751" cy="499854"/>
              </a:xfrm>
              <a:custGeom>
                <a:avLst/>
                <a:gdLst>
                  <a:gd name="T0" fmla="*/ 5 w 2113"/>
                  <a:gd name="T1" fmla="*/ 43 h 2269"/>
                  <a:gd name="T2" fmla="*/ 28 w 2113"/>
                  <a:gd name="T3" fmla="*/ 31 h 2269"/>
                  <a:gd name="T4" fmla="*/ 58 w 2113"/>
                  <a:gd name="T5" fmla="*/ 33 h 2269"/>
                  <a:gd name="T6" fmla="*/ 79 w 2113"/>
                  <a:gd name="T7" fmla="*/ 19 h 2269"/>
                  <a:gd name="T8" fmla="*/ 110 w 2113"/>
                  <a:gd name="T9" fmla="*/ 16 h 2269"/>
                  <a:gd name="T10" fmla="*/ 148 w 2113"/>
                  <a:gd name="T11" fmla="*/ 3 h 2269"/>
                  <a:gd name="T12" fmla="*/ 171 w 2113"/>
                  <a:gd name="T13" fmla="*/ 0 h 2269"/>
                  <a:gd name="T14" fmla="*/ 179 w 2113"/>
                  <a:gd name="T15" fmla="*/ 26 h 2269"/>
                  <a:gd name="T16" fmla="*/ 191 w 2113"/>
                  <a:gd name="T17" fmla="*/ 45 h 2269"/>
                  <a:gd name="T18" fmla="*/ 214 w 2113"/>
                  <a:gd name="T19" fmla="*/ 54 h 2269"/>
                  <a:gd name="T20" fmla="*/ 219 w 2113"/>
                  <a:gd name="T21" fmla="*/ 72 h 2269"/>
                  <a:gd name="T22" fmla="*/ 247 w 2113"/>
                  <a:gd name="T23" fmla="*/ 83 h 2269"/>
                  <a:gd name="T24" fmla="*/ 270 w 2113"/>
                  <a:gd name="T25" fmla="*/ 97 h 2269"/>
                  <a:gd name="T26" fmla="*/ 289 w 2113"/>
                  <a:gd name="T27" fmla="*/ 116 h 2269"/>
                  <a:gd name="T28" fmla="*/ 316 w 2113"/>
                  <a:gd name="T29" fmla="*/ 129 h 2269"/>
                  <a:gd name="T30" fmla="*/ 355 w 2113"/>
                  <a:gd name="T31" fmla="*/ 163 h 2269"/>
                  <a:gd name="T32" fmla="*/ 350 w 2113"/>
                  <a:gd name="T33" fmla="*/ 180 h 2269"/>
                  <a:gd name="T34" fmla="*/ 377 w 2113"/>
                  <a:gd name="T35" fmla="*/ 204 h 2269"/>
                  <a:gd name="T36" fmla="*/ 401 w 2113"/>
                  <a:gd name="T37" fmla="*/ 231 h 2269"/>
                  <a:gd name="T38" fmla="*/ 384 w 2113"/>
                  <a:gd name="T39" fmla="*/ 263 h 2269"/>
                  <a:gd name="T40" fmla="*/ 377 w 2113"/>
                  <a:gd name="T41" fmla="*/ 303 h 2269"/>
                  <a:gd name="T42" fmla="*/ 384 w 2113"/>
                  <a:gd name="T43" fmla="*/ 334 h 2269"/>
                  <a:gd name="T44" fmla="*/ 388 w 2113"/>
                  <a:gd name="T45" fmla="*/ 367 h 2269"/>
                  <a:gd name="T46" fmla="*/ 367 w 2113"/>
                  <a:gd name="T47" fmla="*/ 378 h 2269"/>
                  <a:gd name="T48" fmla="*/ 344 w 2113"/>
                  <a:gd name="T49" fmla="*/ 373 h 2269"/>
                  <a:gd name="T50" fmla="*/ 334 w 2113"/>
                  <a:gd name="T51" fmla="*/ 388 h 2269"/>
                  <a:gd name="T52" fmla="*/ 334 w 2113"/>
                  <a:gd name="T53" fmla="*/ 402 h 2269"/>
                  <a:gd name="T54" fmla="*/ 329 w 2113"/>
                  <a:gd name="T55" fmla="*/ 417 h 2269"/>
                  <a:gd name="T56" fmla="*/ 318 w 2113"/>
                  <a:gd name="T57" fmla="*/ 409 h 2269"/>
                  <a:gd name="T58" fmla="*/ 284 w 2113"/>
                  <a:gd name="T59" fmla="*/ 414 h 2269"/>
                  <a:gd name="T60" fmla="*/ 216 w 2113"/>
                  <a:gd name="T61" fmla="*/ 417 h 2269"/>
                  <a:gd name="T62" fmla="*/ 162 w 2113"/>
                  <a:gd name="T63" fmla="*/ 426 h 2269"/>
                  <a:gd name="T64" fmla="*/ 116 w 2113"/>
                  <a:gd name="T65" fmla="*/ 430 h 2269"/>
                  <a:gd name="T66" fmla="*/ 96 w 2113"/>
                  <a:gd name="T67" fmla="*/ 423 h 2269"/>
                  <a:gd name="T68" fmla="*/ 81 w 2113"/>
                  <a:gd name="T69" fmla="*/ 409 h 2269"/>
                  <a:gd name="T70" fmla="*/ 88 w 2113"/>
                  <a:gd name="T71" fmla="*/ 380 h 2269"/>
                  <a:gd name="T72" fmla="*/ 80 w 2113"/>
                  <a:gd name="T73" fmla="*/ 356 h 2269"/>
                  <a:gd name="T74" fmla="*/ 76 w 2113"/>
                  <a:gd name="T75" fmla="*/ 326 h 2269"/>
                  <a:gd name="T76" fmla="*/ 73 w 2113"/>
                  <a:gd name="T77" fmla="*/ 305 h 2269"/>
                  <a:gd name="T78" fmla="*/ 79 w 2113"/>
                  <a:gd name="T79" fmla="*/ 274 h 2269"/>
                  <a:gd name="T80" fmla="*/ 47 w 2113"/>
                  <a:gd name="T81" fmla="*/ 218 h 2269"/>
                  <a:gd name="T82" fmla="*/ 33 w 2113"/>
                  <a:gd name="T83" fmla="*/ 162 h 2269"/>
                  <a:gd name="T84" fmla="*/ 14 w 2113"/>
                  <a:gd name="T85" fmla="*/ 95 h 2269"/>
                  <a:gd name="T86" fmla="*/ 0 w 2113"/>
                  <a:gd name="T87" fmla="*/ 70 h 2269"/>
                  <a:gd name="T88" fmla="*/ 5 w 2113"/>
                  <a:gd name="T89" fmla="*/ 43 h 226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2113" h="2269">
                    <a:moveTo>
                      <a:pt x="26" y="225"/>
                    </a:moveTo>
                    <a:lnTo>
                      <a:pt x="150" y="164"/>
                    </a:lnTo>
                    <a:lnTo>
                      <a:pt x="308" y="176"/>
                    </a:lnTo>
                    <a:lnTo>
                      <a:pt x="416" y="102"/>
                    </a:lnTo>
                    <a:lnTo>
                      <a:pt x="579" y="82"/>
                    </a:lnTo>
                    <a:lnTo>
                      <a:pt x="781" y="18"/>
                    </a:lnTo>
                    <a:lnTo>
                      <a:pt x="899" y="0"/>
                    </a:lnTo>
                    <a:lnTo>
                      <a:pt x="943" y="139"/>
                    </a:lnTo>
                    <a:lnTo>
                      <a:pt x="1009" y="238"/>
                    </a:lnTo>
                    <a:lnTo>
                      <a:pt x="1128" y="283"/>
                    </a:lnTo>
                    <a:lnTo>
                      <a:pt x="1153" y="379"/>
                    </a:lnTo>
                    <a:lnTo>
                      <a:pt x="1302" y="439"/>
                    </a:lnTo>
                    <a:lnTo>
                      <a:pt x="1421" y="512"/>
                    </a:lnTo>
                    <a:lnTo>
                      <a:pt x="1521" y="612"/>
                    </a:lnTo>
                    <a:lnTo>
                      <a:pt x="1663" y="679"/>
                    </a:lnTo>
                    <a:lnTo>
                      <a:pt x="1873" y="859"/>
                    </a:lnTo>
                    <a:lnTo>
                      <a:pt x="1843" y="949"/>
                    </a:lnTo>
                    <a:lnTo>
                      <a:pt x="1987" y="1079"/>
                    </a:lnTo>
                    <a:lnTo>
                      <a:pt x="2113" y="1219"/>
                    </a:lnTo>
                    <a:lnTo>
                      <a:pt x="2024" y="1390"/>
                    </a:lnTo>
                    <a:lnTo>
                      <a:pt x="1987" y="1600"/>
                    </a:lnTo>
                    <a:lnTo>
                      <a:pt x="2024" y="1764"/>
                    </a:lnTo>
                    <a:lnTo>
                      <a:pt x="2042" y="1938"/>
                    </a:lnTo>
                    <a:lnTo>
                      <a:pt x="1933" y="1993"/>
                    </a:lnTo>
                    <a:lnTo>
                      <a:pt x="1813" y="1969"/>
                    </a:lnTo>
                    <a:lnTo>
                      <a:pt x="1759" y="2048"/>
                    </a:lnTo>
                    <a:lnTo>
                      <a:pt x="1759" y="2121"/>
                    </a:lnTo>
                    <a:lnTo>
                      <a:pt x="1731" y="2203"/>
                    </a:lnTo>
                    <a:lnTo>
                      <a:pt x="1677" y="2158"/>
                    </a:lnTo>
                    <a:lnTo>
                      <a:pt x="1494" y="2185"/>
                    </a:lnTo>
                    <a:lnTo>
                      <a:pt x="1137" y="2203"/>
                    </a:lnTo>
                    <a:lnTo>
                      <a:pt x="854" y="2249"/>
                    </a:lnTo>
                    <a:lnTo>
                      <a:pt x="613" y="2269"/>
                    </a:lnTo>
                    <a:lnTo>
                      <a:pt x="506" y="2231"/>
                    </a:lnTo>
                    <a:lnTo>
                      <a:pt x="426" y="2156"/>
                    </a:lnTo>
                    <a:lnTo>
                      <a:pt x="464" y="2007"/>
                    </a:lnTo>
                    <a:lnTo>
                      <a:pt x="423" y="1877"/>
                    </a:lnTo>
                    <a:lnTo>
                      <a:pt x="402" y="1718"/>
                    </a:lnTo>
                    <a:lnTo>
                      <a:pt x="383" y="1610"/>
                    </a:lnTo>
                    <a:lnTo>
                      <a:pt x="416" y="1448"/>
                    </a:lnTo>
                    <a:lnTo>
                      <a:pt x="246" y="1148"/>
                    </a:lnTo>
                    <a:lnTo>
                      <a:pt x="173" y="857"/>
                    </a:lnTo>
                    <a:lnTo>
                      <a:pt x="72" y="500"/>
                    </a:lnTo>
                    <a:lnTo>
                      <a:pt x="0" y="369"/>
                    </a:lnTo>
                    <a:lnTo>
                      <a:pt x="26" y="22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" name="Freeform 32">
                <a:extLst>
                  <a:ext uri="{FF2B5EF4-FFF2-40B4-BE49-F238E27FC236}">
                    <a16:creationId xmlns:a16="http://schemas.microsoft.com/office/drawing/2014/main" id="{4D406B4C-9A76-4E34-A3A9-E89649FA40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526" y="4402638"/>
                <a:ext cx="788007" cy="614937"/>
              </a:xfrm>
              <a:custGeom>
                <a:avLst/>
                <a:gdLst>
                  <a:gd name="T0" fmla="*/ 33 w 3573"/>
                  <a:gd name="T1" fmla="*/ 131 h 2793"/>
                  <a:gd name="T2" fmla="*/ 62 w 3573"/>
                  <a:gd name="T3" fmla="*/ 131 h 2793"/>
                  <a:gd name="T4" fmla="*/ 118 w 3573"/>
                  <a:gd name="T5" fmla="*/ 129 h 2793"/>
                  <a:gd name="T6" fmla="*/ 175 w 3573"/>
                  <a:gd name="T7" fmla="*/ 153 h 2793"/>
                  <a:gd name="T8" fmla="*/ 221 w 3573"/>
                  <a:gd name="T9" fmla="*/ 160 h 2793"/>
                  <a:gd name="T10" fmla="*/ 257 w 3573"/>
                  <a:gd name="T11" fmla="*/ 136 h 2793"/>
                  <a:gd name="T12" fmla="*/ 301 w 3573"/>
                  <a:gd name="T13" fmla="*/ 113 h 2793"/>
                  <a:gd name="T14" fmla="*/ 339 w 3573"/>
                  <a:gd name="T15" fmla="*/ 148 h 2793"/>
                  <a:gd name="T16" fmla="*/ 380 w 3573"/>
                  <a:gd name="T17" fmla="*/ 177 h 2793"/>
                  <a:gd name="T18" fmla="*/ 414 w 3573"/>
                  <a:gd name="T19" fmla="*/ 220 h 2793"/>
                  <a:gd name="T20" fmla="*/ 419 w 3573"/>
                  <a:gd name="T21" fmla="*/ 266 h 2793"/>
                  <a:gd name="T22" fmla="*/ 426 w 3573"/>
                  <a:gd name="T23" fmla="*/ 308 h 2793"/>
                  <a:gd name="T24" fmla="*/ 448 w 3573"/>
                  <a:gd name="T25" fmla="*/ 296 h 2793"/>
                  <a:gd name="T26" fmla="*/ 448 w 3573"/>
                  <a:gd name="T27" fmla="*/ 319 h 2793"/>
                  <a:gd name="T28" fmla="*/ 461 w 3573"/>
                  <a:gd name="T29" fmla="*/ 369 h 2793"/>
                  <a:gd name="T30" fmla="*/ 500 w 3573"/>
                  <a:gd name="T31" fmla="*/ 370 h 2793"/>
                  <a:gd name="T32" fmla="*/ 537 w 3573"/>
                  <a:gd name="T33" fmla="*/ 429 h 2793"/>
                  <a:gd name="T34" fmla="*/ 551 w 3573"/>
                  <a:gd name="T35" fmla="*/ 472 h 2793"/>
                  <a:gd name="T36" fmla="*/ 596 w 3573"/>
                  <a:gd name="T37" fmla="*/ 501 h 2793"/>
                  <a:gd name="T38" fmla="*/ 602 w 3573"/>
                  <a:gd name="T39" fmla="*/ 529 h 2793"/>
                  <a:gd name="T40" fmla="*/ 638 w 3573"/>
                  <a:gd name="T41" fmla="*/ 525 h 2793"/>
                  <a:gd name="T42" fmla="*/ 659 w 3573"/>
                  <a:gd name="T43" fmla="*/ 518 h 2793"/>
                  <a:gd name="T44" fmla="*/ 662 w 3573"/>
                  <a:gd name="T45" fmla="*/ 474 h 2793"/>
                  <a:gd name="T46" fmla="*/ 677 w 3573"/>
                  <a:gd name="T47" fmla="*/ 429 h 2793"/>
                  <a:gd name="T48" fmla="*/ 670 w 3573"/>
                  <a:gd name="T49" fmla="*/ 353 h 2793"/>
                  <a:gd name="T50" fmla="*/ 591 w 3573"/>
                  <a:gd name="T51" fmla="*/ 222 h 2793"/>
                  <a:gd name="T52" fmla="*/ 591 w 3573"/>
                  <a:gd name="T53" fmla="*/ 188 h 2793"/>
                  <a:gd name="T54" fmla="*/ 613 w 3573"/>
                  <a:gd name="T55" fmla="*/ 227 h 2793"/>
                  <a:gd name="T56" fmla="*/ 596 w 3573"/>
                  <a:gd name="T57" fmla="*/ 182 h 2793"/>
                  <a:gd name="T58" fmla="*/ 551 w 3573"/>
                  <a:gd name="T59" fmla="*/ 137 h 2793"/>
                  <a:gd name="T60" fmla="*/ 528 w 3573"/>
                  <a:gd name="T61" fmla="*/ 93 h 2793"/>
                  <a:gd name="T62" fmla="*/ 513 w 3573"/>
                  <a:gd name="T63" fmla="*/ 43 h 2793"/>
                  <a:gd name="T64" fmla="*/ 492 w 3573"/>
                  <a:gd name="T65" fmla="*/ 50 h 2793"/>
                  <a:gd name="T66" fmla="*/ 483 w 3573"/>
                  <a:gd name="T67" fmla="*/ 69 h 2793"/>
                  <a:gd name="T68" fmla="*/ 494 w 3573"/>
                  <a:gd name="T69" fmla="*/ 18 h 2793"/>
                  <a:gd name="T70" fmla="*/ 474 w 3573"/>
                  <a:gd name="T71" fmla="*/ 10 h 2793"/>
                  <a:gd name="T72" fmla="*/ 441 w 3573"/>
                  <a:gd name="T73" fmla="*/ 21 h 2793"/>
                  <a:gd name="T74" fmla="*/ 435 w 3573"/>
                  <a:gd name="T75" fmla="*/ 51 h 2793"/>
                  <a:gd name="T76" fmla="*/ 388 w 3573"/>
                  <a:gd name="T77" fmla="*/ 47 h 2793"/>
                  <a:gd name="T78" fmla="*/ 271 w 3573"/>
                  <a:gd name="T79" fmla="*/ 59 h 2793"/>
                  <a:gd name="T80" fmla="*/ 204 w 3573"/>
                  <a:gd name="T81" fmla="*/ 56 h 2793"/>
                  <a:gd name="T82" fmla="*/ 124 w 3573"/>
                  <a:gd name="T83" fmla="*/ 56 h 2793"/>
                  <a:gd name="T84" fmla="*/ 37 w 3573"/>
                  <a:gd name="T85" fmla="*/ 78 h 2793"/>
                  <a:gd name="T86" fmla="*/ 0 w 3573"/>
                  <a:gd name="T87" fmla="*/ 110 h 2793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</a:gdLst>
                <a:ahLst/>
                <a:cxnLst>
                  <a:cxn ang="T88">
                    <a:pos x="T0" y="T1"/>
                  </a:cxn>
                  <a:cxn ang="T89">
                    <a:pos x="T2" y="T3"/>
                  </a:cxn>
                  <a:cxn ang="T90">
                    <a:pos x="T4" y="T5"/>
                  </a:cxn>
                  <a:cxn ang="T91">
                    <a:pos x="T6" y="T7"/>
                  </a:cxn>
                  <a:cxn ang="T92">
                    <a:pos x="T8" y="T9"/>
                  </a:cxn>
                  <a:cxn ang="T93">
                    <a:pos x="T10" y="T11"/>
                  </a:cxn>
                  <a:cxn ang="T94">
                    <a:pos x="T12" y="T13"/>
                  </a:cxn>
                  <a:cxn ang="T95">
                    <a:pos x="T14" y="T15"/>
                  </a:cxn>
                  <a:cxn ang="T96">
                    <a:pos x="T16" y="T17"/>
                  </a:cxn>
                  <a:cxn ang="T97">
                    <a:pos x="T18" y="T19"/>
                  </a:cxn>
                  <a:cxn ang="T98">
                    <a:pos x="T20" y="T21"/>
                  </a:cxn>
                  <a:cxn ang="T99">
                    <a:pos x="T22" y="T23"/>
                  </a:cxn>
                  <a:cxn ang="T100">
                    <a:pos x="T24" y="T25"/>
                  </a:cxn>
                  <a:cxn ang="T101">
                    <a:pos x="T26" y="T27"/>
                  </a:cxn>
                  <a:cxn ang="T102">
                    <a:pos x="T28" y="T29"/>
                  </a:cxn>
                  <a:cxn ang="T103">
                    <a:pos x="T30" y="T31"/>
                  </a:cxn>
                  <a:cxn ang="T104">
                    <a:pos x="T32" y="T33"/>
                  </a:cxn>
                  <a:cxn ang="T105">
                    <a:pos x="T34" y="T35"/>
                  </a:cxn>
                  <a:cxn ang="T106">
                    <a:pos x="T36" y="T37"/>
                  </a:cxn>
                  <a:cxn ang="T107">
                    <a:pos x="T38" y="T39"/>
                  </a:cxn>
                  <a:cxn ang="T108">
                    <a:pos x="T40" y="T41"/>
                  </a:cxn>
                  <a:cxn ang="T109">
                    <a:pos x="T42" y="T43"/>
                  </a:cxn>
                  <a:cxn ang="T110">
                    <a:pos x="T44" y="T45"/>
                  </a:cxn>
                  <a:cxn ang="T111">
                    <a:pos x="T46" y="T47"/>
                  </a:cxn>
                  <a:cxn ang="T112">
                    <a:pos x="T48" y="T49"/>
                  </a:cxn>
                  <a:cxn ang="T113">
                    <a:pos x="T50" y="T51"/>
                  </a:cxn>
                  <a:cxn ang="T114">
                    <a:pos x="T52" y="T53"/>
                  </a:cxn>
                  <a:cxn ang="T115">
                    <a:pos x="T54" y="T55"/>
                  </a:cxn>
                  <a:cxn ang="T116">
                    <a:pos x="T56" y="T57"/>
                  </a:cxn>
                  <a:cxn ang="T117">
                    <a:pos x="T58" y="T59"/>
                  </a:cxn>
                  <a:cxn ang="T118">
                    <a:pos x="T60" y="T61"/>
                  </a:cxn>
                  <a:cxn ang="T119">
                    <a:pos x="T62" y="T63"/>
                  </a:cxn>
                  <a:cxn ang="T120">
                    <a:pos x="T64" y="T65"/>
                  </a:cxn>
                  <a:cxn ang="T121">
                    <a:pos x="T66" y="T67"/>
                  </a:cxn>
                  <a:cxn ang="T122">
                    <a:pos x="T68" y="T69"/>
                  </a:cxn>
                  <a:cxn ang="T123">
                    <a:pos x="T70" y="T71"/>
                  </a:cxn>
                  <a:cxn ang="T124">
                    <a:pos x="T72" y="T73"/>
                  </a:cxn>
                  <a:cxn ang="T125">
                    <a:pos x="T74" y="T75"/>
                  </a:cxn>
                  <a:cxn ang="T126">
                    <a:pos x="T76" y="T77"/>
                  </a:cxn>
                  <a:cxn ang="T127">
                    <a:pos x="T78" y="T79"/>
                  </a:cxn>
                  <a:cxn ang="T128">
                    <a:pos x="T80" y="T81"/>
                  </a:cxn>
                  <a:cxn ang="T129">
                    <a:pos x="T82" y="T83"/>
                  </a:cxn>
                  <a:cxn ang="T130">
                    <a:pos x="T84" y="T85"/>
                  </a:cxn>
                  <a:cxn ang="T131">
                    <a:pos x="T86" y="T87"/>
                  </a:cxn>
                </a:cxnLst>
                <a:rect l="0" t="0" r="r" b="b"/>
                <a:pathLst>
                  <a:path w="3573" h="2793">
                    <a:moveTo>
                      <a:pt x="32" y="756"/>
                    </a:moveTo>
                    <a:lnTo>
                      <a:pt x="176" y="693"/>
                    </a:lnTo>
                    <a:lnTo>
                      <a:pt x="206" y="633"/>
                    </a:lnTo>
                    <a:lnTo>
                      <a:pt x="326" y="693"/>
                    </a:lnTo>
                    <a:lnTo>
                      <a:pt x="441" y="616"/>
                    </a:lnTo>
                    <a:lnTo>
                      <a:pt x="621" y="682"/>
                    </a:lnTo>
                    <a:lnTo>
                      <a:pt x="795" y="646"/>
                    </a:lnTo>
                    <a:lnTo>
                      <a:pt x="921" y="808"/>
                    </a:lnTo>
                    <a:lnTo>
                      <a:pt x="1016" y="873"/>
                    </a:lnTo>
                    <a:lnTo>
                      <a:pt x="1166" y="843"/>
                    </a:lnTo>
                    <a:lnTo>
                      <a:pt x="1269" y="820"/>
                    </a:lnTo>
                    <a:lnTo>
                      <a:pt x="1359" y="718"/>
                    </a:lnTo>
                    <a:lnTo>
                      <a:pt x="1443" y="628"/>
                    </a:lnTo>
                    <a:lnTo>
                      <a:pt x="1587" y="598"/>
                    </a:lnTo>
                    <a:lnTo>
                      <a:pt x="1676" y="663"/>
                    </a:lnTo>
                    <a:lnTo>
                      <a:pt x="1791" y="784"/>
                    </a:lnTo>
                    <a:lnTo>
                      <a:pt x="1827" y="873"/>
                    </a:lnTo>
                    <a:lnTo>
                      <a:pt x="2007" y="934"/>
                    </a:lnTo>
                    <a:lnTo>
                      <a:pt x="2127" y="994"/>
                    </a:lnTo>
                    <a:lnTo>
                      <a:pt x="2187" y="1162"/>
                    </a:lnTo>
                    <a:lnTo>
                      <a:pt x="2187" y="1263"/>
                    </a:lnTo>
                    <a:lnTo>
                      <a:pt x="2211" y="1402"/>
                    </a:lnTo>
                    <a:lnTo>
                      <a:pt x="2211" y="1516"/>
                    </a:lnTo>
                    <a:lnTo>
                      <a:pt x="2247" y="1624"/>
                    </a:lnTo>
                    <a:lnTo>
                      <a:pt x="2289" y="1582"/>
                    </a:lnTo>
                    <a:lnTo>
                      <a:pt x="2367" y="1563"/>
                    </a:lnTo>
                    <a:lnTo>
                      <a:pt x="2391" y="1636"/>
                    </a:lnTo>
                    <a:lnTo>
                      <a:pt x="2367" y="1683"/>
                    </a:lnTo>
                    <a:lnTo>
                      <a:pt x="2349" y="1786"/>
                    </a:lnTo>
                    <a:lnTo>
                      <a:pt x="2433" y="1948"/>
                    </a:lnTo>
                    <a:lnTo>
                      <a:pt x="2565" y="2050"/>
                    </a:lnTo>
                    <a:lnTo>
                      <a:pt x="2637" y="1953"/>
                    </a:lnTo>
                    <a:lnTo>
                      <a:pt x="2715" y="2152"/>
                    </a:lnTo>
                    <a:lnTo>
                      <a:pt x="2835" y="2266"/>
                    </a:lnTo>
                    <a:lnTo>
                      <a:pt x="2883" y="2404"/>
                    </a:lnTo>
                    <a:lnTo>
                      <a:pt x="2907" y="2493"/>
                    </a:lnTo>
                    <a:lnTo>
                      <a:pt x="3057" y="2493"/>
                    </a:lnTo>
                    <a:lnTo>
                      <a:pt x="3147" y="2643"/>
                    </a:lnTo>
                    <a:lnTo>
                      <a:pt x="3237" y="2703"/>
                    </a:lnTo>
                    <a:lnTo>
                      <a:pt x="3177" y="2793"/>
                    </a:lnTo>
                    <a:lnTo>
                      <a:pt x="3267" y="2793"/>
                    </a:lnTo>
                    <a:lnTo>
                      <a:pt x="3369" y="2770"/>
                    </a:lnTo>
                    <a:lnTo>
                      <a:pt x="3387" y="2703"/>
                    </a:lnTo>
                    <a:lnTo>
                      <a:pt x="3477" y="2733"/>
                    </a:lnTo>
                    <a:lnTo>
                      <a:pt x="3537" y="2583"/>
                    </a:lnTo>
                    <a:lnTo>
                      <a:pt x="3495" y="2500"/>
                    </a:lnTo>
                    <a:lnTo>
                      <a:pt x="3549" y="2428"/>
                    </a:lnTo>
                    <a:lnTo>
                      <a:pt x="3573" y="2266"/>
                    </a:lnTo>
                    <a:lnTo>
                      <a:pt x="3573" y="2086"/>
                    </a:lnTo>
                    <a:lnTo>
                      <a:pt x="3537" y="1863"/>
                    </a:lnTo>
                    <a:lnTo>
                      <a:pt x="3387" y="1503"/>
                    </a:lnTo>
                    <a:lnTo>
                      <a:pt x="3117" y="1173"/>
                    </a:lnTo>
                    <a:lnTo>
                      <a:pt x="3027" y="993"/>
                    </a:lnTo>
                    <a:lnTo>
                      <a:pt x="3117" y="993"/>
                    </a:lnTo>
                    <a:lnTo>
                      <a:pt x="3183" y="1096"/>
                    </a:lnTo>
                    <a:lnTo>
                      <a:pt x="3237" y="1198"/>
                    </a:lnTo>
                    <a:lnTo>
                      <a:pt x="3273" y="1198"/>
                    </a:lnTo>
                    <a:lnTo>
                      <a:pt x="3147" y="963"/>
                    </a:lnTo>
                    <a:lnTo>
                      <a:pt x="3021" y="832"/>
                    </a:lnTo>
                    <a:lnTo>
                      <a:pt x="2907" y="723"/>
                    </a:lnTo>
                    <a:lnTo>
                      <a:pt x="2865" y="604"/>
                    </a:lnTo>
                    <a:lnTo>
                      <a:pt x="2787" y="490"/>
                    </a:lnTo>
                    <a:lnTo>
                      <a:pt x="2733" y="370"/>
                    </a:lnTo>
                    <a:lnTo>
                      <a:pt x="2709" y="226"/>
                    </a:lnTo>
                    <a:lnTo>
                      <a:pt x="2637" y="183"/>
                    </a:lnTo>
                    <a:lnTo>
                      <a:pt x="2595" y="262"/>
                    </a:lnTo>
                    <a:lnTo>
                      <a:pt x="2643" y="448"/>
                    </a:lnTo>
                    <a:lnTo>
                      <a:pt x="2547" y="364"/>
                    </a:lnTo>
                    <a:lnTo>
                      <a:pt x="2547" y="213"/>
                    </a:lnTo>
                    <a:lnTo>
                      <a:pt x="2607" y="93"/>
                    </a:lnTo>
                    <a:lnTo>
                      <a:pt x="2609" y="0"/>
                    </a:lnTo>
                    <a:lnTo>
                      <a:pt x="2499" y="55"/>
                    </a:lnTo>
                    <a:lnTo>
                      <a:pt x="2379" y="31"/>
                    </a:lnTo>
                    <a:lnTo>
                      <a:pt x="2325" y="112"/>
                    </a:lnTo>
                    <a:lnTo>
                      <a:pt x="2325" y="184"/>
                    </a:lnTo>
                    <a:lnTo>
                      <a:pt x="2298" y="268"/>
                    </a:lnTo>
                    <a:lnTo>
                      <a:pt x="2246" y="220"/>
                    </a:lnTo>
                    <a:lnTo>
                      <a:pt x="2049" y="249"/>
                    </a:lnTo>
                    <a:lnTo>
                      <a:pt x="1703" y="265"/>
                    </a:lnTo>
                    <a:lnTo>
                      <a:pt x="1430" y="310"/>
                    </a:lnTo>
                    <a:lnTo>
                      <a:pt x="1185" y="333"/>
                    </a:lnTo>
                    <a:lnTo>
                      <a:pt x="1076" y="295"/>
                    </a:lnTo>
                    <a:lnTo>
                      <a:pt x="992" y="220"/>
                    </a:lnTo>
                    <a:lnTo>
                      <a:pt x="653" y="297"/>
                    </a:lnTo>
                    <a:lnTo>
                      <a:pt x="329" y="400"/>
                    </a:lnTo>
                    <a:lnTo>
                      <a:pt x="195" y="414"/>
                    </a:lnTo>
                    <a:lnTo>
                      <a:pt x="2" y="459"/>
                    </a:lnTo>
                    <a:lnTo>
                      <a:pt x="0" y="580"/>
                    </a:lnTo>
                    <a:lnTo>
                      <a:pt x="32" y="756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b="1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" name="Freeform 33">
                <a:extLst>
                  <a:ext uri="{FF2B5EF4-FFF2-40B4-BE49-F238E27FC236}">
                    <a16:creationId xmlns:a16="http://schemas.microsoft.com/office/drawing/2014/main" id="{267BED53-284D-40CC-8C67-9F359A468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7110" y="3895809"/>
                <a:ext cx="436488" cy="348735"/>
              </a:xfrm>
              <a:custGeom>
                <a:avLst/>
                <a:gdLst>
                  <a:gd name="T0" fmla="*/ 0 w 1978"/>
                  <a:gd name="T1" fmla="*/ 68 h 1580"/>
                  <a:gd name="T2" fmla="*/ 67 w 1978"/>
                  <a:gd name="T3" fmla="*/ 37 h 1580"/>
                  <a:gd name="T4" fmla="*/ 114 w 1978"/>
                  <a:gd name="T5" fmla="*/ 23 h 1580"/>
                  <a:gd name="T6" fmla="*/ 150 w 1978"/>
                  <a:gd name="T7" fmla="*/ 13 h 1580"/>
                  <a:gd name="T8" fmla="*/ 182 w 1978"/>
                  <a:gd name="T9" fmla="*/ 17 h 1580"/>
                  <a:gd name="T10" fmla="*/ 199 w 1978"/>
                  <a:gd name="T11" fmla="*/ 34 h 1580"/>
                  <a:gd name="T12" fmla="*/ 234 w 1978"/>
                  <a:gd name="T13" fmla="*/ 23 h 1580"/>
                  <a:gd name="T14" fmla="*/ 279 w 1978"/>
                  <a:gd name="T15" fmla="*/ 0 h 1580"/>
                  <a:gd name="T16" fmla="*/ 325 w 1978"/>
                  <a:gd name="T17" fmla="*/ 40 h 1580"/>
                  <a:gd name="T18" fmla="*/ 364 w 1978"/>
                  <a:gd name="T19" fmla="*/ 63 h 1580"/>
                  <a:gd name="T20" fmla="*/ 375 w 1978"/>
                  <a:gd name="T21" fmla="*/ 85 h 1580"/>
                  <a:gd name="T22" fmla="*/ 359 w 1978"/>
                  <a:gd name="T23" fmla="*/ 119 h 1580"/>
                  <a:gd name="T24" fmla="*/ 330 w 1978"/>
                  <a:gd name="T25" fmla="*/ 148 h 1580"/>
                  <a:gd name="T26" fmla="*/ 330 w 1978"/>
                  <a:gd name="T27" fmla="*/ 176 h 1580"/>
                  <a:gd name="T28" fmla="*/ 307 w 1978"/>
                  <a:gd name="T29" fmla="*/ 193 h 1580"/>
                  <a:gd name="T30" fmla="*/ 296 w 1978"/>
                  <a:gd name="T31" fmla="*/ 222 h 1580"/>
                  <a:gd name="T32" fmla="*/ 273 w 1978"/>
                  <a:gd name="T33" fmla="*/ 249 h 1580"/>
                  <a:gd name="T34" fmla="*/ 247 w 1978"/>
                  <a:gd name="T35" fmla="*/ 246 h 1580"/>
                  <a:gd name="T36" fmla="*/ 237 w 1978"/>
                  <a:gd name="T37" fmla="*/ 257 h 1580"/>
                  <a:gd name="T38" fmla="*/ 234 w 1978"/>
                  <a:gd name="T39" fmla="*/ 275 h 1580"/>
                  <a:gd name="T40" fmla="*/ 230 w 1978"/>
                  <a:gd name="T41" fmla="*/ 300 h 1580"/>
                  <a:gd name="T42" fmla="*/ 206 w 1978"/>
                  <a:gd name="T43" fmla="*/ 274 h 1580"/>
                  <a:gd name="T44" fmla="*/ 178 w 1978"/>
                  <a:gd name="T45" fmla="*/ 249 h 1580"/>
                  <a:gd name="T46" fmla="*/ 184 w 1978"/>
                  <a:gd name="T47" fmla="*/ 232 h 1580"/>
                  <a:gd name="T48" fmla="*/ 145 w 1978"/>
                  <a:gd name="T49" fmla="*/ 198 h 1580"/>
                  <a:gd name="T50" fmla="*/ 118 w 1978"/>
                  <a:gd name="T51" fmla="*/ 185 h 1580"/>
                  <a:gd name="T52" fmla="*/ 99 w 1978"/>
                  <a:gd name="T53" fmla="*/ 166 h 1580"/>
                  <a:gd name="T54" fmla="*/ 75 w 1978"/>
                  <a:gd name="T55" fmla="*/ 152 h 1580"/>
                  <a:gd name="T56" fmla="*/ 48 w 1978"/>
                  <a:gd name="T57" fmla="*/ 141 h 1580"/>
                  <a:gd name="T58" fmla="*/ 43 w 1978"/>
                  <a:gd name="T59" fmla="*/ 122 h 1580"/>
                  <a:gd name="T60" fmla="*/ 21 w 1978"/>
                  <a:gd name="T61" fmla="*/ 114 h 1580"/>
                  <a:gd name="T62" fmla="*/ 8 w 1978"/>
                  <a:gd name="T63" fmla="*/ 95 h 1580"/>
                  <a:gd name="T64" fmla="*/ 0 w 1978"/>
                  <a:gd name="T65" fmla="*/ 68 h 1580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1978" h="1580">
                    <a:moveTo>
                      <a:pt x="0" y="359"/>
                    </a:moveTo>
                    <a:lnTo>
                      <a:pt x="352" y="195"/>
                    </a:lnTo>
                    <a:lnTo>
                      <a:pt x="599" y="120"/>
                    </a:lnTo>
                    <a:lnTo>
                      <a:pt x="793" y="67"/>
                    </a:lnTo>
                    <a:lnTo>
                      <a:pt x="960" y="90"/>
                    </a:lnTo>
                    <a:lnTo>
                      <a:pt x="1050" y="180"/>
                    </a:lnTo>
                    <a:lnTo>
                      <a:pt x="1233" y="123"/>
                    </a:lnTo>
                    <a:lnTo>
                      <a:pt x="1470" y="0"/>
                    </a:lnTo>
                    <a:lnTo>
                      <a:pt x="1714" y="211"/>
                    </a:lnTo>
                    <a:lnTo>
                      <a:pt x="1921" y="330"/>
                    </a:lnTo>
                    <a:lnTo>
                      <a:pt x="1978" y="450"/>
                    </a:lnTo>
                    <a:lnTo>
                      <a:pt x="1891" y="629"/>
                    </a:lnTo>
                    <a:lnTo>
                      <a:pt x="1741" y="779"/>
                    </a:lnTo>
                    <a:lnTo>
                      <a:pt x="1741" y="929"/>
                    </a:lnTo>
                    <a:lnTo>
                      <a:pt x="1621" y="1019"/>
                    </a:lnTo>
                    <a:lnTo>
                      <a:pt x="1561" y="1169"/>
                    </a:lnTo>
                    <a:lnTo>
                      <a:pt x="1441" y="1309"/>
                    </a:lnTo>
                    <a:lnTo>
                      <a:pt x="1305" y="1297"/>
                    </a:lnTo>
                    <a:lnTo>
                      <a:pt x="1249" y="1353"/>
                    </a:lnTo>
                    <a:lnTo>
                      <a:pt x="1233" y="1449"/>
                    </a:lnTo>
                    <a:lnTo>
                      <a:pt x="1211" y="1580"/>
                    </a:lnTo>
                    <a:lnTo>
                      <a:pt x="1088" y="1442"/>
                    </a:lnTo>
                    <a:lnTo>
                      <a:pt x="941" y="1311"/>
                    </a:lnTo>
                    <a:lnTo>
                      <a:pt x="971" y="1220"/>
                    </a:lnTo>
                    <a:lnTo>
                      <a:pt x="765" y="1042"/>
                    </a:lnTo>
                    <a:lnTo>
                      <a:pt x="621" y="973"/>
                    </a:lnTo>
                    <a:lnTo>
                      <a:pt x="521" y="874"/>
                    </a:lnTo>
                    <a:lnTo>
                      <a:pt x="397" y="798"/>
                    </a:lnTo>
                    <a:lnTo>
                      <a:pt x="253" y="742"/>
                    </a:lnTo>
                    <a:lnTo>
                      <a:pt x="228" y="641"/>
                    </a:lnTo>
                    <a:lnTo>
                      <a:pt x="109" y="598"/>
                    </a:lnTo>
                    <a:lnTo>
                      <a:pt x="43" y="500"/>
                    </a:lnTo>
                    <a:lnTo>
                      <a:pt x="0" y="359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" name="Freeform 34">
                <a:extLst>
                  <a:ext uri="{FF2B5EF4-FFF2-40B4-BE49-F238E27FC236}">
                    <a16:creationId xmlns:a16="http://schemas.microsoft.com/office/drawing/2014/main" id="{6D012D6B-F419-41D3-A437-7B3B54C6C8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0024" y="3611009"/>
                <a:ext cx="754252" cy="387096"/>
              </a:xfrm>
              <a:custGeom>
                <a:avLst/>
                <a:gdLst>
                  <a:gd name="T0" fmla="*/ 0 w 3422"/>
                  <a:gd name="T1" fmla="*/ 333 h 1760"/>
                  <a:gd name="T2" fmla="*/ 32 w 3422"/>
                  <a:gd name="T3" fmla="*/ 329 h 1760"/>
                  <a:gd name="T4" fmla="*/ 70 w 3422"/>
                  <a:gd name="T5" fmla="*/ 317 h 1760"/>
                  <a:gd name="T6" fmla="*/ 92 w 3422"/>
                  <a:gd name="T7" fmla="*/ 314 h 1760"/>
                  <a:gd name="T8" fmla="*/ 161 w 3422"/>
                  <a:gd name="T9" fmla="*/ 282 h 1760"/>
                  <a:gd name="T10" fmla="*/ 205 w 3422"/>
                  <a:gd name="T11" fmla="*/ 268 h 1760"/>
                  <a:gd name="T12" fmla="*/ 243 w 3422"/>
                  <a:gd name="T13" fmla="*/ 258 h 1760"/>
                  <a:gd name="T14" fmla="*/ 275 w 3422"/>
                  <a:gd name="T15" fmla="*/ 262 h 1760"/>
                  <a:gd name="T16" fmla="*/ 292 w 3422"/>
                  <a:gd name="T17" fmla="*/ 280 h 1760"/>
                  <a:gd name="T18" fmla="*/ 327 w 3422"/>
                  <a:gd name="T19" fmla="*/ 268 h 1760"/>
                  <a:gd name="T20" fmla="*/ 371 w 3422"/>
                  <a:gd name="T21" fmla="*/ 246 h 1760"/>
                  <a:gd name="T22" fmla="*/ 418 w 3422"/>
                  <a:gd name="T23" fmla="*/ 286 h 1760"/>
                  <a:gd name="T24" fmla="*/ 457 w 3422"/>
                  <a:gd name="T25" fmla="*/ 308 h 1760"/>
                  <a:gd name="T26" fmla="*/ 467 w 3422"/>
                  <a:gd name="T27" fmla="*/ 331 h 1760"/>
                  <a:gd name="T28" fmla="*/ 506 w 3422"/>
                  <a:gd name="T29" fmla="*/ 301 h 1760"/>
                  <a:gd name="T30" fmla="*/ 525 w 3422"/>
                  <a:gd name="T31" fmla="*/ 276 h 1760"/>
                  <a:gd name="T32" fmla="*/ 537 w 3422"/>
                  <a:gd name="T33" fmla="*/ 246 h 1760"/>
                  <a:gd name="T34" fmla="*/ 554 w 3422"/>
                  <a:gd name="T35" fmla="*/ 217 h 1760"/>
                  <a:gd name="T36" fmla="*/ 582 w 3422"/>
                  <a:gd name="T37" fmla="*/ 202 h 1760"/>
                  <a:gd name="T38" fmla="*/ 603 w 3422"/>
                  <a:gd name="T39" fmla="*/ 187 h 1760"/>
                  <a:gd name="T40" fmla="*/ 614 w 3422"/>
                  <a:gd name="T41" fmla="*/ 176 h 1760"/>
                  <a:gd name="T42" fmla="*/ 603 w 3422"/>
                  <a:gd name="T43" fmla="*/ 165 h 1760"/>
                  <a:gd name="T44" fmla="*/ 568 w 3422"/>
                  <a:gd name="T45" fmla="*/ 182 h 1760"/>
                  <a:gd name="T46" fmla="*/ 563 w 3422"/>
                  <a:gd name="T47" fmla="*/ 165 h 1760"/>
                  <a:gd name="T48" fmla="*/ 582 w 3422"/>
                  <a:gd name="T49" fmla="*/ 160 h 1760"/>
                  <a:gd name="T50" fmla="*/ 592 w 3422"/>
                  <a:gd name="T51" fmla="*/ 148 h 1760"/>
                  <a:gd name="T52" fmla="*/ 591 w 3422"/>
                  <a:gd name="T53" fmla="*/ 125 h 1760"/>
                  <a:gd name="T54" fmla="*/ 625 w 3422"/>
                  <a:gd name="T55" fmla="*/ 114 h 1760"/>
                  <a:gd name="T56" fmla="*/ 645 w 3422"/>
                  <a:gd name="T57" fmla="*/ 90 h 1760"/>
                  <a:gd name="T58" fmla="*/ 648 w 3422"/>
                  <a:gd name="T59" fmla="*/ 68 h 1760"/>
                  <a:gd name="T60" fmla="*/ 625 w 3422"/>
                  <a:gd name="T61" fmla="*/ 45 h 1760"/>
                  <a:gd name="T62" fmla="*/ 620 w 3422"/>
                  <a:gd name="T63" fmla="*/ 68 h 1760"/>
                  <a:gd name="T64" fmla="*/ 602 w 3422"/>
                  <a:gd name="T65" fmla="*/ 63 h 1760"/>
                  <a:gd name="T66" fmla="*/ 570 w 3422"/>
                  <a:gd name="T67" fmla="*/ 70 h 1760"/>
                  <a:gd name="T68" fmla="*/ 551 w 3422"/>
                  <a:gd name="T69" fmla="*/ 51 h 1760"/>
                  <a:gd name="T70" fmla="*/ 564 w 3422"/>
                  <a:gd name="T71" fmla="*/ 39 h 1760"/>
                  <a:gd name="T72" fmla="*/ 586 w 3422"/>
                  <a:gd name="T73" fmla="*/ 49 h 1760"/>
                  <a:gd name="T74" fmla="*/ 599 w 3422"/>
                  <a:gd name="T75" fmla="*/ 34 h 1760"/>
                  <a:gd name="T76" fmla="*/ 620 w 3422"/>
                  <a:gd name="T77" fmla="*/ 28 h 1760"/>
                  <a:gd name="T78" fmla="*/ 591 w 3422"/>
                  <a:gd name="T79" fmla="*/ 0 h 1760"/>
                  <a:gd name="T80" fmla="*/ 554 w 3422"/>
                  <a:gd name="T81" fmla="*/ 17 h 1760"/>
                  <a:gd name="T82" fmla="*/ 512 w 3422"/>
                  <a:gd name="T83" fmla="*/ 23 h 1760"/>
                  <a:gd name="T84" fmla="*/ 351 w 3422"/>
                  <a:gd name="T85" fmla="*/ 70 h 1760"/>
                  <a:gd name="T86" fmla="*/ 280 w 3422"/>
                  <a:gd name="T87" fmla="*/ 101 h 1760"/>
                  <a:gd name="T88" fmla="*/ 178 w 3422"/>
                  <a:gd name="T89" fmla="*/ 129 h 1760"/>
                  <a:gd name="T90" fmla="*/ 178 w 3422"/>
                  <a:gd name="T91" fmla="*/ 151 h 1760"/>
                  <a:gd name="T92" fmla="*/ 165 w 3422"/>
                  <a:gd name="T93" fmla="*/ 169 h 1760"/>
                  <a:gd name="T94" fmla="*/ 97 w 3422"/>
                  <a:gd name="T95" fmla="*/ 202 h 1760"/>
                  <a:gd name="T96" fmla="*/ 103 w 3422"/>
                  <a:gd name="T97" fmla="*/ 220 h 1760"/>
                  <a:gd name="T98" fmla="*/ 32 w 3422"/>
                  <a:gd name="T99" fmla="*/ 275 h 1760"/>
                  <a:gd name="T100" fmla="*/ 18 w 3422"/>
                  <a:gd name="T101" fmla="*/ 300 h 1760"/>
                  <a:gd name="T102" fmla="*/ 1 w 3422"/>
                  <a:gd name="T103" fmla="*/ 305 h 1760"/>
                  <a:gd name="T104" fmla="*/ 0 w 3422"/>
                  <a:gd name="T105" fmla="*/ 333 h 1760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3422" h="1760">
                    <a:moveTo>
                      <a:pt x="0" y="1760"/>
                    </a:moveTo>
                    <a:lnTo>
                      <a:pt x="168" y="1738"/>
                    </a:lnTo>
                    <a:lnTo>
                      <a:pt x="369" y="1675"/>
                    </a:lnTo>
                    <a:lnTo>
                      <a:pt x="487" y="1657"/>
                    </a:lnTo>
                    <a:lnTo>
                      <a:pt x="848" y="1490"/>
                    </a:lnTo>
                    <a:lnTo>
                      <a:pt x="1082" y="1419"/>
                    </a:lnTo>
                    <a:lnTo>
                      <a:pt x="1283" y="1365"/>
                    </a:lnTo>
                    <a:lnTo>
                      <a:pt x="1452" y="1386"/>
                    </a:lnTo>
                    <a:lnTo>
                      <a:pt x="1542" y="1478"/>
                    </a:lnTo>
                    <a:lnTo>
                      <a:pt x="1726" y="1418"/>
                    </a:lnTo>
                    <a:lnTo>
                      <a:pt x="1961" y="1298"/>
                    </a:lnTo>
                    <a:lnTo>
                      <a:pt x="2209" y="1511"/>
                    </a:lnTo>
                    <a:lnTo>
                      <a:pt x="2411" y="1626"/>
                    </a:lnTo>
                    <a:lnTo>
                      <a:pt x="2468" y="1748"/>
                    </a:lnTo>
                    <a:lnTo>
                      <a:pt x="2672" y="1590"/>
                    </a:lnTo>
                    <a:lnTo>
                      <a:pt x="2772" y="1460"/>
                    </a:lnTo>
                    <a:lnTo>
                      <a:pt x="2836" y="1300"/>
                    </a:lnTo>
                    <a:lnTo>
                      <a:pt x="2924" y="1148"/>
                    </a:lnTo>
                    <a:lnTo>
                      <a:pt x="3076" y="1068"/>
                    </a:lnTo>
                    <a:lnTo>
                      <a:pt x="3182" y="990"/>
                    </a:lnTo>
                    <a:lnTo>
                      <a:pt x="3244" y="932"/>
                    </a:lnTo>
                    <a:lnTo>
                      <a:pt x="3182" y="870"/>
                    </a:lnTo>
                    <a:lnTo>
                      <a:pt x="3002" y="960"/>
                    </a:lnTo>
                    <a:lnTo>
                      <a:pt x="2972" y="870"/>
                    </a:lnTo>
                    <a:lnTo>
                      <a:pt x="3076" y="844"/>
                    </a:lnTo>
                    <a:lnTo>
                      <a:pt x="3124" y="780"/>
                    </a:lnTo>
                    <a:lnTo>
                      <a:pt x="3122" y="660"/>
                    </a:lnTo>
                    <a:lnTo>
                      <a:pt x="3302" y="600"/>
                    </a:lnTo>
                    <a:lnTo>
                      <a:pt x="3404" y="476"/>
                    </a:lnTo>
                    <a:lnTo>
                      <a:pt x="3422" y="360"/>
                    </a:lnTo>
                    <a:lnTo>
                      <a:pt x="3302" y="240"/>
                    </a:lnTo>
                    <a:lnTo>
                      <a:pt x="3272" y="360"/>
                    </a:lnTo>
                    <a:lnTo>
                      <a:pt x="3180" y="332"/>
                    </a:lnTo>
                    <a:lnTo>
                      <a:pt x="3012" y="372"/>
                    </a:lnTo>
                    <a:lnTo>
                      <a:pt x="2912" y="270"/>
                    </a:lnTo>
                    <a:lnTo>
                      <a:pt x="2980" y="204"/>
                    </a:lnTo>
                    <a:lnTo>
                      <a:pt x="3092" y="260"/>
                    </a:lnTo>
                    <a:lnTo>
                      <a:pt x="3164" y="180"/>
                    </a:lnTo>
                    <a:lnTo>
                      <a:pt x="3272" y="150"/>
                    </a:lnTo>
                    <a:lnTo>
                      <a:pt x="3122" y="0"/>
                    </a:lnTo>
                    <a:lnTo>
                      <a:pt x="2924" y="92"/>
                    </a:lnTo>
                    <a:lnTo>
                      <a:pt x="2702" y="120"/>
                    </a:lnTo>
                    <a:lnTo>
                      <a:pt x="1852" y="372"/>
                    </a:lnTo>
                    <a:lnTo>
                      <a:pt x="1477" y="532"/>
                    </a:lnTo>
                    <a:lnTo>
                      <a:pt x="939" y="683"/>
                    </a:lnTo>
                    <a:lnTo>
                      <a:pt x="942" y="797"/>
                    </a:lnTo>
                    <a:lnTo>
                      <a:pt x="871" y="892"/>
                    </a:lnTo>
                    <a:lnTo>
                      <a:pt x="513" y="1070"/>
                    </a:lnTo>
                    <a:lnTo>
                      <a:pt x="545" y="1164"/>
                    </a:lnTo>
                    <a:lnTo>
                      <a:pt x="171" y="1451"/>
                    </a:lnTo>
                    <a:lnTo>
                      <a:pt x="93" y="1583"/>
                    </a:lnTo>
                    <a:lnTo>
                      <a:pt x="3" y="1614"/>
                    </a:lnTo>
                    <a:lnTo>
                      <a:pt x="0" y="176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7" name="Freeform 35">
                <a:extLst>
                  <a:ext uri="{FF2B5EF4-FFF2-40B4-BE49-F238E27FC236}">
                    <a16:creationId xmlns:a16="http://schemas.microsoft.com/office/drawing/2014/main" id="{71C40C65-6CE2-463E-8072-EC06100A21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1128" y="3023971"/>
                <a:ext cx="510982" cy="371984"/>
              </a:xfrm>
              <a:custGeom>
                <a:avLst/>
                <a:gdLst>
                  <a:gd name="T0" fmla="*/ 0 w 2320"/>
                  <a:gd name="T1" fmla="*/ 115 h 1689"/>
                  <a:gd name="T2" fmla="*/ 21 w 2320"/>
                  <a:gd name="T3" fmla="*/ 97 h 1689"/>
                  <a:gd name="T4" fmla="*/ 45 w 2320"/>
                  <a:gd name="T5" fmla="*/ 98 h 1689"/>
                  <a:gd name="T6" fmla="*/ 118 w 2320"/>
                  <a:gd name="T7" fmla="*/ 74 h 1689"/>
                  <a:gd name="T8" fmla="*/ 226 w 2320"/>
                  <a:gd name="T9" fmla="*/ 38 h 1689"/>
                  <a:gd name="T10" fmla="*/ 350 w 2320"/>
                  <a:gd name="T11" fmla="*/ 0 h 1689"/>
                  <a:gd name="T12" fmla="*/ 399 w 2320"/>
                  <a:gd name="T13" fmla="*/ 33 h 1689"/>
                  <a:gd name="T14" fmla="*/ 417 w 2320"/>
                  <a:gd name="T15" fmla="*/ 41 h 1689"/>
                  <a:gd name="T16" fmla="*/ 402 w 2320"/>
                  <a:gd name="T17" fmla="*/ 64 h 1689"/>
                  <a:gd name="T18" fmla="*/ 392 w 2320"/>
                  <a:gd name="T19" fmla="*/ 92 h 1689"/>
                  <a:gd name="T20" fmla="*/ 412 w 2320"/>
                  <a:gd name="T21" fmla="*/ 124 h 1689"/>
                  <a:gd name="T22" fmla="*/ 438 w 2320"/>
                  <a:gd name="T23" fmla="*/ 143 h 1689"/>
                  <a:gd name="T24" fmla="*/ 439 w 2320"/>
                  <a:gd name="T25" fmla="*/ 159 h 1689"/>
                  <a:gd name="T26" fmla="*/ 429 w 2320"/>
                  <a:gd name="T27" fmla="*/ 177 h 1689"/>
                  <a:gd name="T28" fmla="*/ 422 w 2320"/>
                  <a:gd name="T29" fmla="*/ 196 h 1689"/>
                  <a:gd name="T30" fmla="*/ 408 w 2320"/>
                  <a:gd name="T31" fmla="*/ 211 h 1689"/>
                  <a:gd name="T32" fmla="*/ 386 w 2320"/>
                  <a:gd name="T33" fmla="*/ 213 h 1689"/>
                  <a:gd name="T34" fmla="*/ 374 w 2320"/>
                  <a:gd name="T35" fmla="*/ 221 h 1689"/>
                  <a:gd name="T36" fmla="*/ 362 w 2320"/>
                  <a:gd name="T37" fmla="*/ 225 h 1689"/>
                  <a:gd name="T38" fmla="*/ 338 w 2320"/>
                  <a:gd name="T39" fmla="*/ 224 h 1689"/>
                  <a:gd name="T40" fmla="*/ 325 w 2320"/>
                  <a:gd name="T41" fmla="*/ 225 h 1689"/>
                  <a:gd name="T42" fmla="*/ 298 w 2320"/>
                  <a:gd name="T43" fmla="*/ 237 h 1689"/>
                  <a:gd name="T44" fmla="*/ 277 w 2320"/>
                  <a:gd name="T45" fmla="*/ 242 h 1689"/>
                  <a:gd name="T46" fmla="*/ 262 w 2320"/>
                  <a:gd name="T47" fmla="*/ 259 h 1689"/>
                  <a:gd name="T48" fmla="*/ 229 w 2320"/>
                  <a:gd name="T49" fmla="*/ 265 h 1689"/>
                  <a:gd name="T50" fmla="*/ 204 w 2320"/>
                  <a:gd name="T51" fmla="*/ 274 h 1689"/>
                  <a:gd name="T52" fmla="*/ 164 w 2320"/>
                  <a:gd name="T53" fmla="*/ 285 h 1689"/>
                  <a:gd name="T54" fmla="*/ 130 w 2320"/>
                  <a:gd name="T55" fmla="*/ 297 h 1689"/>
                  <a:gd name="T56" fmla="*/ 113 w 2320"/>
                  <a:gd name="T57" fmla="*/ 297 h 1689"/>
                  <a:gd name="T58" fmla="*/ 93 w 2320"/>
                  <a:gd name="T59" fmla="*/ 313 h 1689"/>
                  <a:gd name="T60" fmla="*/ 56 w 2320"/>
                  <a:gd name="T61" fmla="*/ 320 h 1689"/>
                  <a:gd name="T62" fmla="*/ 44 w 2320"/>
                  <a:gd name="T63" fmla="*/ 300 h 1689"/>
                  <a:gd name="T64" fmla="*/ 39 w 2320"/>
                  <a:gd name="T65" fmla="*/ 248 h 1689"/>
                  <a:gd name="T66" fmla="*/ 26 w 2320"/>
                  <a:gd name="T67" fmla="*/ 252 h 1689"/>
                  <a:gd name="T68" fmla="*/ 23 w 2320"/>
                  <a:gd name="T69" fmla="*/ 196 h 1689"/>
                  <a:gd name="T70" fmla="*/ 0 w 2320"/>
                  <a:gd name="T71" fmla="*/ 115 h 1689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2320" h="1689">
                    <a:moveTo>
                      <a:pt x="0" y="606"/>
                    </a:moveTo>
                    <a:lnTo>
                      <a:pt x="112" y="510"/>
                    </a:lnTo>
                    <a:lnTo>
                      <a:pt x="238" y="516"/>
                    </a:lnTo>
                    <a:lnTo>
                      <a:pt x="622" y="390"/>
                    </a:lnTo>
                    <a:lnTo>
                      <a:pt x="1192" y="198"/>
                    </a:lnTo>
                    <a:lnTo>
                      <a:pt x="1852" y="0"/>
                    </a:lnTo>
                    <a:lnTo>
                      <a:pt x="2110" y="174"/>
                    </a:lnTo>
                    <a:lnTo>
                      <a:pt x="2206" y="216"/>
                    </a:lnTo>
                    <a:lnTo>
                      <a:pt x="2122" y="336"/>
                    </a:lnTo>
                    <a:lnTo>
                      <a:pt x="2071" y="486"/>
                    </a:lnTo>
                    <a:lnTo>
                      <a:pt x="2176" y="654"/>
                    </a:lnTo>
                    <a:lnTo>
                      <a:pt x="2314" y="756"/>
                    </a:lnTo>
                    <a:lnTo>
                      <a:pt x="2320" y="840"/>
                    </a:lnTo>
                    <a:lnTo>
                      <a:pt x="2266" y="935"/>
                    </a:lnTo>
                    <a:lnTo>
                      <a:pt x="2230" y="1037"/>
                    </a:lnTo>
                    <a:lnTo>
                      <a:pt x="2156" y="1115"/>
                    </a:lnTo>
                    <a:lnTo>
                      <a:pt x="2042" y="1125"/>
                    </a:lnTo>
                    <a:lnTo>
                      <a:pt x="1978" y="1167"/>
                    </a:lnTo>
                    <a:lnTo>
                      <a:pt x="1912" y="1189"/>
                    </a:lnTo>
                    <a:lnTo>
                      <a:pt x="1786" y="1181"/>
                    </a:lnTo>
                    <a:lnTo>
                      <a:pt x="1718" y="1187"/>
                    </a:lnTo>
                    <a:lnTo>
                      <a:pt x="1574" y="1251"/>
                    </a:lnTo>
                    <a:lnTo>
                      <a:pt x="1462" y="1275"/>
                    </a:lnTo>
                    <a:lnTo>
                      <a:pt x="1382" y="1367"/>
                    </a:lnTo>
                    <a:lnTo>
                      <a:pt x="1208" y="1397"/>
                    </a:lnTo>
                    <a:lnTo>
                      <a:pt x="1080" y="1445"/>
                    </a:lnTo>
                    <a:lnTo>
                      <a:pt x="866" y="1505"/>
                    </a:lnTo>
                    <a:lnTo>
                      <a:pt x="687" y="1568"/>
                    </a:lnTo>
                    <a:lnTo>
                      <a:pt x="597" y="1568"/>
                    </a:lnTo>
                    <a:lnTo>
                      <a:pt x="489" y="1653"/>
                    </a:lnTo>
                    <a:lnTo>
                      <a:pt x="297" y="1689"/>
                    </a:lnTo>
                    <a:lnTo>
                      <a:pt x="234" y="1581"/>
                    </a:lnTo>
                    <a:lnTo>
                      <a:pt x="208" y="1307"/>
                    </a:lnTo>
                    <a:lnTo>
                      <a:pt x="136" y="1329"/>
                    </a:lnTo>
                    <a:lnTo>
                      <a:pt x="122" y="1035"/>
                    </a:lnTo>
                    <a:lnTo>
                      <a:pt x="0" y="606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8FA3F758-AE82-4AA0-9B43-BD9BF67C19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4407" y="2646174"/>
                <a:ext cx="573837" cy="490555"/>
              </a:xfrm>
              <a:custGeom>
                <a:avLst/>
                <a:gdLst>
                  <a:gd name="T0" fmla="*/ 0 w 2597"/>
                  <a:gd name="T1" fmla="*/ 421 h 2224"/>
                  <a:gd name="T2" fmla="*/ 24 w 2597"/>
                  <a:gd name="T3" fmla="*/ 422 h 2224"/>
                  <a:gd name="T4" fmla="*/ 207 w 2597"/>
                  <a:gd name="T5" fmla="*/ 361 h 2224"/>
                  <a:gd name="T6" fmla="*/ 330 w 2597"/>
                  <a:gd name="T7" fmla="*/ 324 h 2224"/>
                  <a:gd name="T8" fmla="*/ 380 w 2597"/>
                  <a:gd name="T9" fmla="*/ 357 h 2224"/>
                  <a:gd name="T10" fmla="*/ 398 w 2597"/>
                  <a:gd name="T11" fmla="*/ 365 h 2224"/>
                  <a:gd name="T12" fmla="*/ 436 w 2597"/>
                  <a:gd name="T13" fmla="*/ 367 h 2224"/>
                  <a:gd name="T14" fmla="*/ 474 w 2597"/>
                  <a:gd name="T15" fmla="*/ 373 h 2224"/>
                  <a:gd name="T16" fmla="*/ 493 w 2597"/>
                  <a:gd name="T17" fmla="*/ 346 h 2224"/>
                  <a:gd name="T18" fmla="*/ 483 w 2597"/>
                  <a:gd name="T19" fmla="*/ 334 h 2224"/>
                  <a:gd name="T20" fmla="*/ 482 w 2597"/>
                  <a:gd name="T21" fmla="*/ 314 h 2224"/>
                  <a:gd name="T22" fmla="*/ 465 w 2597"/>
                  <a:gd name="T23" fmla="*/ 301 h 2224"/>
                  <a:gd name="T24" fmla="*/ 459 w 2597"/>
                  <a:gd name="T25" fmla="*/ 278 h 2224"/>
                  <a:gd name="T26" fmla="*/ 454 w 2597"/>
                  <a:gd name="T27" fmla="*/ 241 h 2224"/>
                  <a:gd name="T28" fmla="*/ 447 w 2597"/>
                  <a:gd name="T29" fmla="*/ 198 h 2224"/>
                  <a:gd name="T30" fmla="*/ 439 w 2597"/>
                  <a:gd name="T31" fmla="*/ 170 h 2224"/>
                  <a:gd name="T32" fmla="*/ 433 w 2597"/>
                  <a:gd name="T33" fmla="*/ 132 h 2224"/>
                  <a:gd name="T34" fmla="*/ 396 w 2597"/>
                  <a:gd name="T35" fmla="*/ 73 h 2224"/>
                  <a:gd name="T36" fmla="*/ 385 w 2597"/>
                  <a:gd name="T37" fmla="*/ 28 h 2224"/>
                  <a:gd name="T38" fmla="*/ 377 w 2597"/>
                  <a:gd name="T39" fmla="*/ 11 h 2224"/>
                  <a:gd name="T40" fmla="*/ 362 w 2597"/>
                  <a:gd name="T41" fmla="*/ 0 h 2224"/>
                  <a:gd name="T42" fmla="*/ 351 w 2597"/>
                  <a:gd name="T43" fmla="*/ 11 h 2224"/>
                  <a:gd name="T44" fmla="*/ 328 w 2597"/>
                  <a:gd name="T45" fmla="*/ 16 h 2224"/>
                  <a:gd name="T46" fmla="*/ 301 w 2597"/>
                  <a:gd name="T47" fmla="*/ 29 h 2224"/>
                  <a:gd name="T48" fmla="*/ 260 w 2597"/>
                  <a:gd name="T49" fmla="*/ 39 h 2224"/>
                  <a:gd name="T50" fmla="*/ 243 w 2597"/>
                  <a:gd name="T51" fmla="*/ 61 h 2224"/>
                  <a:gd name="T52" fmla="*/ 225 w 2597"/>
                  <a:gd name="T53" fmla="*/ 85 h 2224"/>
                  <a:gd name="T54" fmla="*/ 227 w 2597"/>
                  <a:gd name="T55" fmla="*/ 108 h 2224"/>
                  <a:gd name="T56" fmla="*/ 233 w 2597"/>
                  <a:gd name="T57" fmla="*/ 123 h 2224"/>
                  <a:gd name="T58" fmla="*/ 197 w 2597"/>
                  <a:gd name="T59" fmla="*/ 159 h 2224"/>
                  <a:gd name="T60" fmla="*/ 211 w 2597"/>
                  <a:gd name="T61" fmla="*/ 165 h 2224"/>
                  <a:gd name="T62" fmla="*/ 225 w 2597"/>
                  <a:gd name="T63" fmla="*/ 159 h 2224"/>
                  <a:gd name="T64" fmla="*/ 228 w 2597"/>
                  <a:gd name="T65" fmla="*/ 173 h 2224"/>
                  <a:gd name="T66" fmla="*/ 214 w 2597"/>
                  <a:gd name="T67" fmla="*/ 187 h 2224"/>
                  <a:gd name="T68" fmla="*/ 237 w 2597"/>
                  <a:gd name="T69" fmla="*/ 198 h 2224"/>
                  <a:gd name="T70" fmla="*/ 242 w 2597"/>
                  <a:gd name="T71" fmla="*/ 216 h 2224"/>
                  <a:gd name="T72" fmla="*/ 213 w 2597"/>
                  <a:gd name="T73" fmla="*/ 225 h 2224"/>
                  <a:gd name="T74" fmla="*/ 183 w 2597"/>
                  <a:gd name="T75" fmla="*/ 243 h 2224"/>
                  <a:gd name="T76" fmla="*/ 151 w 2597"/>
                  <a:gd name="T77" fmla="*/ 267 h 2224"/>
                  <a:gd name="T78" fmla="*/ 120 w 2597"/>
                  <a:gd name="T79" fmla="*/ 261 h 2224"/>
                  <a:gd name="T80" fmla="*/ 88 w 2597"/>
                  <a:gd name="T81" fmla="*/ 273 h 2224"/>
                  <a:gd name="T82" fmla="*/ 60 w 2597"/>
                  <a:gd name="T83" fmla="*/ 291 h 2224"/>
                  <a:gd name="T84" fmla="*/ 58 w 2597"/>
                  <a:gd name="T85" fmla="*/ 310 h 2224"/>
                  <a:gd name="T86" fmla="*/ 77 w 2597"/>
                  <a:gd name="T87" fmla="*/ 329 h 2224"/>
                  <a:gd name="T88" fmla="*/ 76 w 2597"/>
                  <a:gd name="T89" fmla="*/ 351 h 2224"/>
                  <a:gd name="T90" fmla="*/ 60 w 2597"/>
                  <a:gd name="T91" fmla="*/ 369 h 2224"/>
                  <a:gd name="T92" fmla="*/ 0 w 2597"/>
                  <a:gd name="T93" fmla="*/ 421 h 2224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</a:gdLst>
                <a:ahLst/>
                <a:cxnLst>
                  <a:cxn ang="T94">
                    <a:pos x="T0" y="T1"/>
                  </a:cxn>
                  <a:cxn ang="T95">
                    <a:pos x="T2" y="T3"/>
                  </a:cxn>
                  <a:cxn ang="T96">
                    <a:pos x="T4" y="T5"/>
                  </a:cxn>
                  <a:cxn ang="T97">
                    <a:pos x="T6" y="T7"/>
                  </a:cxn>
                  <a:cxn ang="T98">
                    <a:pos x="T8" y="T9"/>
                  </a:cxn>
                  <a:cxn ang="T99">
                    <a:pos x="T10" y="T11"/>
                  </a:cxn>
                  <a:cxn ang="T100">
                    <a:pos x="T12" y="T13"/>
                  </a:cxn>
                  <a:cxn ang="T101">
                    <a:pos x="T14" y="T15"/>
                  </a:cxn>
                  <a:cxn ang="T102">
                    <a:pos x="T16" y="T17"/>
                  </a:cxn>
                  <a:cxn ang="T103">
                    <a:pos x="T18" y="T19"/>
                  </a:cxn>
                  <a:cxn ang="T104">
                    <a:pos x="T20" y="T21"/>
                  </a:cxn>
                  <a:cxn ang="T105">
                    <a:pos x="T22" y="T23"/>
                  </a:cxn>
                  <a:cxn ang="T106">
                    <a:pos x="T24" y="T25"/>
                  </a:cxn>
                  <a:cxn ang="T107">
                    <a:pos x="T26" y="T27"/>
                  </a:cxn>
                  <a:cxn ang="T108">
                    <a:pos x="T28" y="T29"/>
                  </a:cxn>
                  <a:cxn ang="T109">
                    <a:pos x="T30" y="T31"/>
                  </a:cxn>
                  <a:cxn ang="T110">
                    <a:pos x="T32" y="T33"/>
                  </a:cxn>
                  <a:cxn ang="T111">
                    <a:pos x="T34" y="T35"/>
                  </a:cxn>
                  <a:cxn ang="T112">
                    <a:pos x="T36" y="T37"/>
                  </a:cxn>
                  <a:cxn ang="T113">
                    <a:pos x="T38" y="T39"/>
                  </a:cxn>
                  <a:cxn ang="T114">
                    <a:pos x="T40" y="T41"/>
                  </a:cxn>
                  <a:cxn ang="T115">
                    <a:pos x="T42" y="T43"/>
                  </a:cxn>
                  <a:cxn ang="T116">
                    <a:pos x="T44" y="T45"/>
                  </a:cxn>
                  <a:cxn ang="T117">
                    <a:pos x="T46" y="T47"/>
                  </a:cxn>
                  <a:cxn ang="T118">
                    <a:pos x="T48" y="T49"/>
                  </a:cxn>
                  <a:cxn ang="T119">
                    <a:pos x="T50" y="T51"/>
                  </a:cxn>
                  <a:cxn ang="T120">
                    <a:pos x="T52" y="T53"/>
                  </a:cxn>
                  <a:cxn ang="T121">
                    <a:pos x="T54" y="T55"/>
                  </a:cxn>
                  <a:cxn ang="T122">
                    <a:pos x="T56" y="T57"/>
                  </a:cxn>
                  <a:cxn ang="T123">
                    <a:pos x="T58" y="T59"/>
                  </a:cxn>
                  <a:cxn ang="T124">
                    <a:pos x="T60" y="T61"/>
                  </a:cxn>
                  <a:cxn ang="T125">
                    <a:pos x="T62" y="T63"/>
                  </a:cxn>
                  <a:cxn ang="T126">
                    <a:pos x="T64" y="T65"/>
                  </a:cxn>
                  <a:cxn ang="T127">
                    <a:pos x="T66" y="T67"/>
                  </a:cxn>
                  <a:cxn ang="T128">
                    <a:pos x="T68" y="T69"/>
                  </a:cxn>
                  <a:cxn ang="T129">
                    <a:pos x="T70" y="T71"/>
                  </a:cxn>
                  <a:cxn ang="T130">
                    <a:pos x="T72" y="T73"/>
                  </a:cxn>
                  <a:cxn ang="T131">
                    <a:pos x="T74" y="T75"/>
                  </a:cxn>
                  <a:cxn ang="T132">
                    <a:pos x="T76" y="T77"/>
                  </a:cxn>
                  <a:cxn ang="T133">
                    <a:pos x="T78" y="T79"/>
                  </a:cxn>
                  <a:cxn ang="T134">
                    <a:pos x="T80" y="T81"/>
                  </a:cxn>
                  <a:cxn ang="T135">
                    <a:pos x="T82" y="T83"/>
                  </a:cxn>
                  <a:cxn ang="T136">
                    <a:pos x="T84" y="T85"/>
                  </a:cxn>
                  <a:cxn ang="T137">
                    <a:pos x="T86" y="T87"/>
                  </a:cxn>
                  <a:cxn ang="T138">
                    <a:pos x="T88" y="T89"/>
                  </a:cxn>
                  <a:cxn ang="T139">
                    <a:pos x="T90" y="T91"/>
                  </a:cxn>
                  <a:cxn ang="T140">
                    <a:pos x="T92" y="T93"/>
                  </a:cxn>
                </a:cxnLst>
                <a:rect l="0" t="0" r="r" b="b"/>
                <a:pathLst>
                  <a:path w="2597" h="2224">
                    <a:moveTo>
                      <a:pt x="0" y="2218"/>
                    </a:moveTo>
                    <a:lnTo>
                      <a:pt x="128" y="2224"/>
                    </a:lnTo>
                    <a:lnTo>
                      <a:pt x="1088" y="1905"/>
                    </a:lnTo>
                    <a:lnTo>
                      <a:pt x="1737" y="1708"/>
                    </a:lnTo>
                    <a:lnTo>
                      <a:pt x="2003" y="1884"/>
                    </a:lnTo>
                    <a:lnTo>
                      <a:pt x="2094" y="1924"/>
                    </a:lnTo>
                    <a:lnTo>
                      <a:pt x="2298" y="1936"/>
                    </a:lnTo>
                    <a:lnTo>
                      <a:pt x="2498" y="1968"/>
                    </a:lnTo>
                    <a:lnTo>
                      <a:pt x="2597" y="1826"/>
                    </a:lnTo>
                    <a:lnTo>
                      <a:pt x="2546" y="1760"/>
                    </a:lnTo>
                    <a:lnTo>
                      <a:pt x="2538" y="1656"/>
                    </a:lnTo>
                    <a:lnTo>
                      <a:pt x="2450" y="1584"/>
                    </a:lnTo>
                    <a:lnTo>
                      <a:pt x="2417" y="1466"/>
                    </a:lnTo>
                    <a:lnTo>
                      <a:pt x="2394" y="1272"/>
                    </a:lnTo>
                    <a:lnTo>
                      <a:pt x="2357" y="1046"/>
                    </a:lnTo>
                    <a:lnTo>
                      <a:pt x="2314" y="896"/>
                    </a:lnTo>
                    <a:lnTo>
                      <a:pt x="2282" y="696"/>
                    </a:lnTo>
                    <a:lnTo>
                      <a:pt x="2087" y="386"/>
                    </a:lnTo>
                    <a:lnTo>
                      <a:pt x="2027" y="146"/>
                    </a:lnTo>
                    <a:lnTo>
                      <a:pt x="1986" y="56"/>
                    </a:lnTo>
                    <a:lnTo>
                      <a:pt x="1906" y="0"/>
                    </a:lnTo>
                    <a:lnTo>
                      <a:pt x="1847" y="56"/>
                    </a:lnTo>
                    <a:lnTo>
                      <a:pt x="1727" y="86"/>
                    </a:lnTo>
                    <a:lnTo>
                      <a:pt x="1586" y="152"/>
                    </a:lnTo>
                    <a:lnTo>
                      <a:pt x="1367" y="206"/>
                    </a:lnTo>
                    <a:lnTo>
                      <a:pt x="1282" y="320"/>
                    </a:lnTo>
                    <a:lnTo>
                      <a:pt x="1186" y="446"/>
                    </a:lnTo>
                    <a:lnTo>
                      <a:pt x="1194" y="568"/>
                    </a:lnTo>
                    <a:lnTo>
                      <a:pt x="1226" y="648"/>
                    </a:lnTo>
                    <a:lnTo>
                      <a:pt x="1036" y="836"/>
                    </a:lnTo>
                    <a:lnTo>
                      <a:pt x="1114" y="872"/>
                    </a:lnTo>
                    <a:lnTo>
                      <a:pt x="1186" y="836"/>
                    </a:lnTo>
                    <a:lnTo>
                      <a:pt x="1202" y="912"/>
                    </a:lnTo>
                    <a:lnTo>
                      <a:pt x="1126" y="986"/>
                    </a:lnTo>
                    <a:lnTo>
                      <a:pt x="1247" y="1046"/>
                    </a:lnTo>
                    <a:lnTo>
                      <a:pt x="1277" y="1136"/>
                    </a:lnTo>
                    <a:lnTo>
                      <a:pt x="1122" y="1184"/>
                    </a:lnTo>
                    <a:lnTo>
                      <a:pt x="962" y="1280"/>
                    </a:lnTo>
                    <a:lnTo>
                      <a:pt x="796" y="1406"/>
                    </a:lnTo>
                    <a:lnTo>
                      <a:pt x="634" y="1376"/>
                    </a:lnTo>
                    <a:lnTo>
                      <a:pt x="466" y="1440"/>
                    </a:lnTo>
                    <a:lnTo>
                      <a:pt x="314" y="1536"/>
                    </a:lnTo>
                    <a:lnTo>
                      <a:pt x="306" y="1632"/>
                    </a:lnTo>
                    <a:lnTo>
                      <a:pt x="406" y="1736"/>
                    </a:lnTo>
                    <a:lnTo>
                      <a:pt x="402" y="1848"/>
                    </a:lnTo>
                    <a:lnTo>
                      <a:pt x="316" y="1946"/>
                    </a:lnTo>
                    <a:lnTo>
                      <a:pt x="0" y="2218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b="1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762A2D6E-59DF-4155-BE07-FB6C780A9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5764" y="2590376"/>
                <a:ext cx="162956" cy="289450"/>
              </a:xfrm>
              <a:custGeom>
                <a:avLst/>
                <a:gdLst>
                  <a:gd name="T0" fmla="*/ 0 w 734"/>
                  <a:gd name="T1" fmla="*/ 48 h 1311"/>
                  <a:gd name="T2" fmla="*/ 68 w 734"/>
                  <a:gd name="T3" fmla="*/ 27 h 1311"/>
                  <a:gd name="T4" fmla="*/ 106 w 734"/>
                  <a:gd name="T5" fmla="*/ 4 h 1311"/>
                  <a:gd name="T6" fmla="*/ 124 w 734"/>
                  <a:gd name="T7" fmla="*/ 0 h 1311"/>
                  <a:gd name="T8" fmla="*/ 136 w 734"/>
                  <a:gd name="T9" fmla="*/ 34 h 1311"/>
                  <a:gd name="T10" fmla="*/ 140 w 734"/>
                  <a:gd name="T11" fmla="*/ 56 h 1311"/>
                  <a:gd name="T12" fmla="*/ 124 w 734"/>
                  <a:gd name="T13" fmla="*/ 80 h 1311"/>
                  <a:gd name="T14" fmla="*/ 122 w 734"/>
                  <a:gd name="T15" fmla="*/ 126 h 1311"/>
                  <a:gd name="T16" fmla="*/ 124 w 734"/>
                  <a:gd name="T17" fmla="*/ 154 h 1311"/>
                  <a:gd name="T18" fmla="*/ 126 w 734"/>
                  <a:gd name="T19" fmla="*/ 182 h 1311"/>
                  <a:gd name="T20" fmla="*/ 134 w 734"/>
                  <a:gd name="T21" fmla="*/ 217 h 1311"/>
                  <a:gd name="T22" fmla="*/ 140 w 734"/>
                  <a:gd name="T23" fmla="*/ 231 h 1311"/>
                  <a:gd name="T24" fmla="*/ 87 w 734"/>
                  <a:gd name="T25" fmla="*/ 249 h 1311"/>
                  <a:gd name="T26" fmla="*/ 77 w 734"/>
                  <a:gd name="T27" fmla="*/ 219 h 1311"/>
                  <a:gd name="T28" fmla="*/ 71 w 734"/>
                  <a:gd name="T29" fmla="*/ 181 h 1311"/>
                  <a:gd name="T30" fmla="*/ 34 w 734"/>
                  <a:gd name="T31" fmla="*/ 121 h 1311"/>
                  <a:gd name="T32" fmla="*/ 23 w 734"/>
                  <a:gd name="T33" fmla="*/ 78 h 1311"/>
                  <a:gd name="T34" fmla="*/ 16 w 734"/>
                  <a:gd name="T35" fmla="*/ 60 h 1311"/>
                  <a:gd name="T36" fmla="*/ 0 w 734"/>
                  <a:gd name="T37" fmla="*/ 48 h 1311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734" h="1311">
                    <a:moveTo>
                      <a:pt x="0" y="255"/>
                    </a:moveTo>
                    <a:lnTo>
                      <a:pt x="358" y="143"/>
                    </a:lnTo>
                    <a:lnTo>
                      <a:pt x="558" y="23"/>
                    </a:lnTo>
                    <a:lnTo>
                      <a:pt x="651" y="0"/>
                    </a:lnTo>
                    <a:lnTo>
                      <a:pt x="711" y="180"/>
                    </a:lnTo>
                    <a:lnTo>
                      <a:pt x="734" y="295"/>
                    </a:lnTo>
                    <a:lnTo>
                      <a:pt x="651" y="420"/>
                    </a:lnTo>
                    <a:lnTo>
                      <a:pt x="638" y="663"/>
                    </a:lnTo>
                    <a:lnTo>
                      <a:pt x="651" y="810"/>
                    </a:lnTo>
                    <a:lnTo>
                      <a:pt x="662" y="959"/>
                    </a:lnTo>
                    <a:lnTo>
                      <a:pt x="702" y="1143"/>
                    </a:lnTo>
                    <a:lnTo>
                      <a:pt x="734" y="1215"/>
                    </a:lnTo>
                    <a:lnTo>
                      <a:pt x="454" y="1311"/>
                    </a:lnTo>
                    <a:lnTo>
                      <a:pt x="406" y="1155"/>
                    </a:lnTo>
                    <a:lnTo>
                      <a:pt x="374" y="953"/>
                    </a:lnTo>
                    <a:lnTo>
                      <a:pt x="180" y="639"/>
                    </a:lnTo>
                    <a:lnTo>
                      <a:pt x="122" y="409"/>
                    </a:lnTo>
                    <a:lnTo>
                      <a:pt x="82" y="315"/>
                    </a:lnTo>
                    <a:lnTo>
                      <a:pt x="0" y="25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" name="Freeform 38">
                <a:extLst>
                  <a:ext uri="{FF2B5EF4-FFF2-40B4-BE49-F238E27FC236}">
                    <a16:creationId xmlns:a16="http://schemas.microsoft.com/office/drawing/2014/main" id="{A43E8015-4067-4EF5-8D95-263D90BFC3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404" y="3070469"/>
                <a:ext cx="132692" cy="262714"/>
              </a:xfrm>
              <a:custGeom>
                <a:avLst/>
                <a:gdLst>
                  <a:gd name="T0" fmla="*/ 10 w 601"/>
                  <a:gd name="T1" fmla="*/ 23 h 1190"/>
                  <a:gd name="T2" fmla="*/ 0 w 601"/>
                  <a:gd name="T3" fmla="*/ 51 h 1190"/>
                  <a:gd name="T4" fmla="*/ 20 w 601"/>
                  <a:gd name="T5" fmla="*/ 84 h 1190"/>
                  <a:gd name="T6" fmla="*/ 46 w 601"/>
                  <a:gd name="T7" fmla="*/ 103 h 1190"/>
                  <a:gd name="T8" fmla="*/ 47 w 601"/>
                  <a:gd name="T9" fmla="*/ 119 h 1190"/>
                  <a:gd name="T10" fmla="*/ 38 w 601"/>
                  <a:gd name="T11" fmla="*/ 136 h 1190"/>
                  <a:gd name="T12" fmla="*/ 30 w 601"/>
                  <a:gd name="T13" fmla="*/ 156 h 1190"/>
                  <a:gd name="T14" fmla="*/ 17 w 601"/>
                  <a:gd name="T15" fmla="*/ 171 h 1190"/>
                  <a:gd name="T16" fmla="*/ 27 w 601"/>
                  <a:gd name="T17" fmla="*/ 201 h 1190"/>
                  <a:gd name="T18" fmla="*/ 48 w 601"/>
                  <a:gd name="T19" fmla="*/ 198 h 1190"/>
                  <a:gd name="T20" fmla="*/ 66 w 601"/>
                  <a:gd name="T21" fmla="*/ 216 h 1190"/>
                  <a:gd name="T22" fmla="*/ 85 w 601"/>
                  <a:gd name="T23" fmla="*/ 226 h 1190"/>
                  <a:gd name="T24" fmla="*/ 91 w 601"/>
                  <a:gd name="T25" fmla="*/ 188 h 1190"/>
                  <a:gd name="T26" fmla="*/ 97 w 601"/>
                  <a:gd name="T27" fmla="*/ 165 h 1190"/>
                  <a:gd name="T28" fmla="*/ 102 w 601"/>
                  <a:gd name="T29" fmla="*/ 137 h 1190"/>
                  <a:gd name="T30" fmla="*/ 114 w 601"/>
                  <a:gd name="T31" fmla="*/ 108 h 1190"/>
                  <a:gd name="T32" fmla="*/ 108 w 601"/>
                  <a:gd name="T33" fmla="*/ 74 h 1190"/>
                  <a:gd name="T34" fmla="*/ 86 w 601"/>
                  <a:gd name="T35" fmla="*/ 57 h 1190"/>
                  <a:gd name="T36" fmla="*/ 86 w 601"/>
                  <a:gd name="T37" fmla="*/ 33 h 1190"/>
                  <a:gd name="T38" fmla="*/ 102 w 601"/>
                  <a:gd name="T39" fmla="*/ 9 h 1190"/>
                  <a:gd name="T40" fmla="*/ 64 w 601"/>
                  <a:gd name="T41" fmla="*/ 2 h 1190"/>
                  <a:gd name="T42" fmla="*/ 26 w 601"/>
                  <a:gd name="T43" fmla="*/ 0 h 1190"/>
                  <a:gd name="T44" fmla="*/ 10 w 601"/>
                  <a:gd name="T45" fmla="*/ 23 h 1190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601" h="1190">
                    <a:moveTo>
                      <a:pt x="54" y="119"/>
                    </a:moveTo>
                    <a:lnTo>
                      <a:pt x="0" y="269"/>
                    </a:lnTo>
                    <a:lnTo>
                      <a:pt x="106" y="440"/>
                    </a:lnTo>
                    <a:lnTo>
                      <a:pt x="244" y="540"/>
                    </a:lnTo>
                    <a:lnTo>
                      <a:pt x="250" y="624"/>
                    </a:lnTo>
                    <a:lnTo>
                      <a:pt x="199" y="716"/>
                    </a:lnTo>
                    <a:lnTo>
                      <a:pt x="159" y="821"/>
                    </a:lnTo>
                    <a:lnTo>
                      <a:pt x="87" y="902"/>
                    </a:lnTo>
                    <a:lnTo>
                      <a:pt x="141" y="1059"/>
                    </a:lnTo>
                    <a:lnTo>
                      <a:pt x="254" y="1044"/>
                    </a:lnTo>
                    <a:lnTo>
                      <a:pt x="346" y="1135"/>
                    </a:lnTo>
                    <a:lnTo>
                      <a:pt x="446" y="1190"/>
                    </a:lnTo>
                    <a:lnTo>
                      <a:pt x="481" y="989"/>
                    </a:lnTo>
                    <a:lnTo>
                      <a:pt x="511" y="869"/>
                    </a:lnTo>
                    <a:lnTo>
                      <a:pt x="538" y="724"/>
                    </a:lnTo>
                    <a:lnTo>
                      <a:pt x="601" y="569"/>
                    </a:lnTo>
                    <a:lnTo>
                      <a:pt x="571" y="389"/>
                    </a:lnTo>
                    <a:lnTo>
                      <a:pt x="451" y="299"/>
                    </a:lnTo>
                    <a:lnTo>
                      <a:pt x="455" y="175"/>
                    </a:lnTo>
                    <a:lnTo>
                      <a:pt x="540" y="45"/>
                    </a:lnTo>
                    <a:lnTo>
                      <a:pt x="340" y="12"/>
                    </a:lnTo>
                    <a:lnTo>
                      <a:pt x="135" y="0"/>
                    </a:lnTo>
                    <a:lnTo>
                      <a:pt x="54" y="119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1" name="Freeform 39">
                <a:extLst>
                  <a:ext uri="{FF2B5EF4-FFF2-40B4-BE49-F238E27FC236}">
                    <a16:creationId xmlns:a16="http://schemas.microsoft.com/office/drawing/2014/main" id="{82B416C3-2400-49C5-9917-07D2864FC8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8669" y="2910050"/>
                <a:ext cx="154808" cy="138332"/>
              </a:xfrm>
              <a:custGeom>
                <a:avLst/>
                <a:gdLst>
                  <a:gd name="T0" fmla="*/ 34 w 700"/>
                  <a:gd name="T1" fmla="*/ 119 h 630"/>
                  <a:gd name="T2" fmla="*/ 93 w 700"/>
                  <a:gd name="T3" fmla="*/ 80 h 630"/>
                  <a:gd name="T4" fmla="*/ 133 w 700"/>
                  <a:gd name="T5" fmla="*/ 55 h 630"/>
                  <a:gd name="T6" fmla="*/ 130 w 700"/>
                  <a:gd name="T7" fmla="*/ 24 h 630"/>
                  <a:gd name="T8" fmla="*/ 104 w 700"/>
                  <a:gd name="T9" fmla="*/ 0 h 630"/>
                  <a:gd name="T10" fmla="*/ 0 w 700"/>
                  <a:gd name="T11" fmla="*/ 52 h 630"/>
                  <a:gd name="T12" fmla="*/ 6 w 700"/>
                  <a:gd name="T13" fmla="*/ 73 h 630"/>
                  <a:gd name="T14" fmla="*/ 23 w 700"/>
                  <a:gd name="T15" fmla="*/ 87 h 630"/>
                  <a:gd name="T16" fmla="*/ 25 w 700"/>
                  <a:gd name="T17" fmla="*/ 108 h 630"/>
                  <a:gd name="T18" fmla="*/ 34 w 700"/>
                  <a:gd name="T19" fmla="*/ 119 h 63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700" h="630">
                    <a:moveTo>
                      <a:pt x="181" y="630"/>
                    </a:moveTo>
                    <a:lnTo>
                      <a:pt x="490" y="421"/>
                    </a:lnTo>
                    <a:lnTo>
                      <a:pt x="700" y="293"/>
                    </a:lnTo>
                    <a:lnTo>
                      <a:pt x="682" y="128"/>
                    </a:lnTo>
                    <a:lnTo>
                      <a:pt x="545" y="0"/>
                    </a:lnTo>
                    <a:lnTo>
                      <a:pt x="0" y="276"/>
                    </a:lnTo>
                    <a:lnTo>
                      <a:pt x="31" y="388"/>
                    </a:lnTo>
                    <a:lnTo>
                      <a:pt x="120" y="463"/>
                    </a:lnTo>
                    <a:lnTo>
                      <a:pt x="130" y="570"/>
                    </a:lnTo>
                    <a:lnTo>
                      <a:pt x="181" y="63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2" name="Freeform 40">
                <a:extLst>
                  <a:ext uri="{FF2B5EF4-FFF2-40B4-BE49-F238E27FC236}">
                    <a16:creationId xmlns:a16="http://schemas.microsoft.com/office/drawing/2014/main" id="{E53805FD-0663-49B9-B2FE-DF5EFF57AC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7029" y="2784505"/>
                <a:ext cx="303796" cy="187155"/>
              </a:xfrm>
              <a:custGeom>
                <a:avLst/>
                <a:gdLst>
                  <a:gd name="T0" fmla="*/ 142 w 1383"/>
                  <a:gd name="T1" fmla="*/ 17 h 850"/>
                  <a:gd name="T2" fmla="*/ 131 w 1383"/>
                  <a:gd name="T3" fmla="*/ 40 h 850"/>
                  <a:gd name="T4" fmla="*/ 53 w 1383"/>
                  <a:gd name="T5" fmla="*/ 64 h 850"/>
                  <a:gd name="T6" fmla="*/ 0 w 1383"/>
                  <a:gd name="T7" fmla="*/ 83 h 850"/>
                  <a:gd name="T8" fmla="*/ 6 w 1383"/>
                  <a:gd name="T9" fmla="*/ 122 h 850"/>
                  <a:gd name="T10" fmla="*/ 11 w 1383"/>
                  <a:gd name="T11" fmla="*/ 161 h 850"/>
                  <a:gd name="T12" fmla="*/ 113 w 1383"/>
                  <a:gd name="T13" fmla="*/ 109 h 850"/>
                  <a:gd name="T14" fmla="*/ 156 w 1383"/>
                  <a:gd name="T15" fmla="*/ 96 h 850"/>
                  <a:gd name="T16" fmla="*/ 172 w 1383"/>
                  <a:gd name="T17" fmla="*/ 128 h 850"/>
                  <a:gd name="T18" fmla="*/ 193 w 1383"/>
                  <a:gd name="T19" fmla="*/ 142 h 850"/>
                  <a:gd name="T20" fmla="*/ 201 w 1383"/>
                  <a:gd name="T21" fmla="*/ 125 h 850"/>
                  <a:gd name="T22" fmla="*/ 233 w 1383"/>
                  <a:gd name="T23" fmla="*/ 102 h 850"/>
                  <a:gd name="T24" fmla="*/ 261 w 1383"/>
                  <a:gd name="T25" fmla="*/ 85 h 850"/>
                  <a:gd name="T26" fmla="*/ 252 w 1383"/>
                  <a:gd name="T27" fmla="*/ 73 h 850"/>
                  <a:gd name="T28" fmla="*/ 250 w 1383"/>
                  <a:gd name="T29" fmla="*/ 62 h 850"/>
                  <a:gd name="T30" fmla="*/ 245 w 1383"/>
                  <a:gd name="T31" fmla="*/ 44 h 850"/>
                  <a:gd name="T32" fmla="*/ 240 w 1383"/>
                  <a:gd name="T33" fmla="*/ 50 h 850"/>
                  <a:gd name="T34" fmla="*/ 243 w 1383"/>
                  <a:gd name="T35" fmla="*/ 60 h 850"/>
                  <a:gd name="T36" fmla="*/ 240 w 1383"/>
                  <a:gd name="T37" fmla="*/ 70 h 850"/>
                  <a:gd name="T38" fmla="*/ 245 w 1383"/>
                  <a:gd name="T39" fmla="*/ 82 h 850"/>
                  <a:gd name="T40" fmla="*/ 227 w 1383"/>
                  <a:gd name="T41" fmla="*/ 97 h 850"/>
                  <a:gd name="T42" fmla="*/ 204 w 1383"/>
                  <a:gd name="T43" fmla="*/ 85 h 850"/>
                  <a:gd name="T44" fmla="*/ 176 w 1383"/>
                  <a:gd name="T45" fmla="*/ 51 h 850"/>
                  <a:gd name="T46" fmla="*/ 168 w 1383"/>
                  <a:gd name="T47" fmla="*/ 23 h 850"/>
                  <a:gd name="T48" fmla="*/ 142 w 1383"/>
                  <a:gd name="T49" fmla="*/ 0 h 850"/>
                  <a:gd name="T50" fmla="*/ 142 w 1383"/>
                  <a:gd name="T51" fmla="*/ 17 h 850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1383" h="850">
                    <a:moveTo>
                      <a:pt x="753" y="90"/>
                    </a:moveTo>
                    <a:lnTo>
                      <a:pt x="693" y="210"/>
                    </a:lnTo>
                    <a:lnTo>
                      <a:pt x="281" y="340"/>
                    </a:lnTo>
                    <a:lnTo>
                      <a:pt x="0" y="436"/>
                    </a:lnTo>
                    <a:lnTo>
                      <a:pt x="30" y="645"/>
                    </a:lnTo>
                    <a:lnTo>
                      <a:pt x="57" y="850"/>
                    </a:lnTo>
                    <a:lnTo>
                      <a:pt x="597" y="573"/>
                    </a:lnTo>
                    <a:lnTo>
                      <a:pt x="825" y="507"/>
                    </a:lnTo>
                    <a:lnTo>
                      <a:pt x="913" y="675"/>
                    </a:lnTo>
                    <a:lnTo>
                      <a:pt x="1023" y="750"/>
                    </a:lnTo>
                    <a:lnTo>
                      <a:pt x="1065" y="659"/>
                    </a:lnTo>
                    <a:lnTo>
                      <a:pt x="1233" y="540"/>
                    </a:lnTo>
                    <a:lnTo>
                      <a:pt x="1383" y="450"/>
                    </a:lnTo>
                    <a:lnTo>
                      <a:pt x="1337" y="383"/>
                    </a:lnTo>
                    <a:lnTo>
                      <a:pt x="1325" y="325"/>
                    </a:lnTo>
                    <a:lnTo>
                      <a:pt x="1297" y="233"/>
                    </a:lnTo>
                    <a:lnTo>
                      <a:pt x="1273" y="263"/>
                    </a:lnTo>
                    <a:lnTo>
                      <a:pt x="1285" y="319"/>
                    </a:lnTo>
                    <a:lnTo>
                      <a:pt x="1273" y="371"/>
                    </a:lnTo>
                    <a:lnTo>
                      <a:pt x="1297" y="435"/>
                    </a:lnTo>
                    <a:lnTo>
                      <a:pt x="1203" y="510"/>
                    </a:lnTo>
                    <a:lnTo>
                      <a:pt x="1081" y="451"/>
                    </a:lnTo>
                    <a:lnTo>
                      <a:pt x="933" y="270"/>
                    </a:lnTo>
                    <a:lnTo>
                      <a:pt x="889" y="123"/>
                    </a:lnTo>
                    <a:lnTo>
                      <a:pt x="753" y="0"/>
                    </a:lnTo>
                    <a:lnTo>
                      <a:pt x="753" y="9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3" name="Freeform 41">
                <a:extLst>
                  <a:ext uri="{FF2B5EF4-FFF2-40B4-BE49-F238E27FC236}">
                    <a16:creationId xmlns:a16="http://schemas.microsoft.com/office/drawing/2014/main" id="{303B5E8B-03F5-445C-BFBB-00DF68832C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7768" y="2569452"/>
                <a:ext cx="135020" cy="288288"/>
              </a:xfrm>
              <a:custGeom>
                <a:avLst/>
                <a:gdLst>
                  <a:gd name="T0" fmla="*/ 66 w 615"/>
                  <a:gd name="T1" fmla="*/ 233 h 1311"/>
                  <a:gd name="T2" fmla="*/ 96 w 615"/>
                  <a:gd name="T3" fmla="*/ 224 h 1311"/>
                  <a:gd name="T4" fmla="*/ 107 w 615"/>
                  <a:gd name="T5" fmla="*/ 201 h 1311"/>
                  <a:gd name="T6" fmla="*/ 107 w 615"/>
                  <a:gd name="T7" fmla="*/ 184 h 1311"/>
                  <a:gd name="T8" fmla="*/ 116 w 615"/>
                  <a:gd name="T9" fmla="*/ 170 h 1311"/>
                  <a:gd name="T10" fmla="*/ 96 w 615"/>
                  <a:gd name="T11" fmla="*/ 162 h 1311"/>
                  <a:gd name="T12" fmla="*/ 89 w 615"/>
                  <a:gd name="T13" fmla="*/ 136 h 1311"/>
                  <a:gd name="T14" fmla="*/ 54 w 615"/>
                  <a:gd name="T15" fmla="*/ 74 h 1311"/>
                  <a:gd name="T16" fmla="*/ 25 w 615"/>
                  <a:gd name="T17" fmla="*/ 0 h 1311"/>
                  <a:gd name="T18" fmla="*/ 9 w 615"/>
                  <a:gd name="T19" fmla="*/ 6 h 1311"/>
                  <a:gd name="T20" fmla="*/ 2 w 615"/>
                  <a:gd name="T21" fmla="*/ 18 h 1311"/>
                  <a:gd name="T22" fmla="*/ 14 w 615"/>
                  <a:gd name="T23" fmla="*/ 52 h 1311"/>
                  <a:gd name="T24" fmla="*/ 18 w 615"/>
                  <a:gd name="T25" fmla="*/ 74 h 1311"/>
                  <a:gd name="T26" fmla="*/ 2 w 615"/>
                  <a:gd name="T27" fmla="*/ 97 h 1311"/>
                  <a:gd name="T28" fmla="*/ 0 w 615"/>
                  <a:gd name="T29" fmla="*/ 145 h 1311"/>
                  <a:gd name="T30" fmla="*/ 5 w 615"/>
                  <a:gd name="T31" fmla="*/ 200 h 1311"/>
                  <a:gd name="T32" fmla="*/ 12 w 615"/>
                  <a:gd name="T33" fmla="*/ 234 h 1311"/>
                  <a:gd name="T34" fmla="*/ 18 w 615"/>
                  <a:gd name="T35" fmla="*/ 248 h 1311"/>
                  <a:gd name="T36" fmla="*/ 66 w 615"/>
                  <a:gd name="T37" fmla="*/ 233 h 1311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615" h="1311">
                    <a:moveTo>
                      <a:pt x="349" y="1231"/>
                    </a:moveTo>
                    <a:lnTo>
                      <a:pt x="507" y="1183"/>
                    </a:lnTo>
                    <a:lnTo>
                      <a:pt x="567" y="1063"/>
                    </a:lnTo>
                    <a:lnTo>
                      <a:pt x="567" y="975"/>
                    </a:lnTo>
                    <a:lnTo>
                      <a:pt x="615" y="900"/>
                    </a:lnTo>
                    <a:lnTo>
                      <a:pt x="508" y="859"/>
                    </a:lnTo>
                    <a:lnTo>
                      <a:pt x="472" y="721"/>
                    </a:lnTo>
                    <a:lnTo>
                      <a:pt x="285" y="390"/>
                    </a:lnTo>
                    <a:lnTo>
                      <a:pt x="135" y="0"/>
                    </a:lnTo>
                    <a:lnTo>
                      <a:pt x="46" y="31"/>
                    </a:lnTo>
                    <a:lnTo>
                      <a:pt x="13" y="97"/>
                    </a:lnTo>
                    <a:lnTo>
                      <a:pt x="75" y="277"/>
                    </a:lnTo>
                    <a:lnTo>
                      <a:pt x="96" y="393"/>
                    </a:lnTo>
                    <a:lnTo>
                      <a:pt x="12" y="514"/>
                    </a:lnTo>
                    <a:lnTo>
                      <a:pt x="0" y="766"/>
                    </a:lnTo>
                    <a:lnTo>
                      <a:pt x="24" y="1056"/>
                    </a:lnTo>
                    <a:lnTo>
                      <a:pt x="64" y="1239"/>
                    </a:lnTo>
                    <a:lnTo>
                      <a:pt x="96" y="1311"/>
                    </a:lnTo>
                    <a:lnTo>
                      <a:pt x="349" y="1231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4" name="Freeform 42">
                <a:extLst>
                  <a:ext uri="{FF2B5EF4-FFF2-40B4-BE49-F238E27FC236}">
                    <a16:creationId xmlns:a16="http://schemas.microsoft.com/office/drawing/2014/main" id="{D744C8D0-7490-40AE-878D-1877799C67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6867" y="2281164"/>
                <a:ext cx="306124" cy="487067"/>
              </a:xfrm>
              <a:custGeom>
                <a:avLst/>
                <a:gdLst>
                  <a:gd name="T0" fmla="*/ 0 w 1386"/>
                  <a:gd name="T1" fmla="*/ 249 h 2211"/>
                  <a:gd name="T2" fmla="*/ 29 w 1386"/>
                  <a:gd name="T3" fmla="*/ 323 h 2211"/>
                  <a:gd name="T4" fmla="*/ 64 w 1386"/>
                  <a:gd name="T5" fmla="*/ 385 h 2211"/>
                  <a:gd name="T6" fmla="*/ 71 w 1386"/>
                  <a:gd name="T7" fmla="*/ 411 h 2211"/>
                  <a:gd name="T8" fmla="*/ 92 w 1386"/>
                  <a:gd name="T9" fmla="*/ 419 h 2211"/>
                  <a:gd name="T10" fmla="*/ 109 w 1386"/>
                  <a:gd name="T11" fmla="*/ 374 h 2211"/>
                  <a:gd name="T12" fmla="*/ 109 w 1386"/>
                  <a:gd name="T13" fmla="*/ 351 h 2211"/>
                  <a:gd name="T14" fmla="*/ 125 w 1386"/>
                  <a:gd name="T15" fmla="*/ 333 h 2211"/>
                  <a:gd name="T16" fmla="*/ 143 w 1386"/>
                  <a:gd name="T17" fmla="*/ 318 h 2211"/>
                  <a:gd name="T18" fmla="*/ 166 w 1386"/>
                  <a:gd name="T19" fmla="*/ 289 h 2211"/>
                  <a:gd name="T20" fmla="*/ 172 w 1386"/>
                  <a:gd name="T21" fmla="*/ 266 h 2211"/>
                  <a:gd name="T22" fmla="*/ 164 w 1386"/>
                  <a:gd name="T23" fmla="*/ 260 h 2211"/>
                  <a:gd name="T24" fmla="*/ 178 w 1386"/>
                  <a:gd name="T25" fmla="*/ 245 h 2211"/>
                  <a:gd name="T26" fmla="*/ 189 w 1386"/>
                  <a:gd name="T27" fmla="*/ 266 h 2211"/>
                  <a:gd name="T28" fmla="*/ 195 w 1386"/>
                  <a:gd name="T29" fmla="*/ 261 h 2211"/>
                  <a:gd name="T30" fmla="*/ 195 w 1386"/>
                  <a:gd name="T31" fmla="*/ 232 h 2211"/>
                  <a:gd name="T32" fmla="*/ 229 w 1386"/>
                  <a:gd name="T33" fmla="*/ 215 h 2211"/>
                  <a:gd name="T34" fmla="*/ 245 w 1386"/>
                  <a:gd name="T35" fmla="*/ 200 h 2211"/>
                  <a:gd name="T36" fmla="*/ 263 w 1386"/>
                  <a:gd name="T37" fmla="*/ 181 h 2211"/>
                  <a:gd name="T38" fmla="*/ 263 w 1386"/>
                  <a:gd name="T39" fmla="*/ 158 h 2211"/>
                  <a:gd name="T40" fmla="*/ 248 w 1386"/>
                  <a:gd name="T41" fmla="*/ 150 h 2211"/>
                  <a:gd name="T42" fmla="*/ 246 w 1386"/>
                  <a:gd name="T43" fmla="*/ 136 h 2211"/>
                  <a:gd name="T44" fmla="*/ 226 w 1386"/>
                  <a:gd name="T45" fmla="*/ 138 h 2211"/>
                  <a:gd name="T46" fmla="*/ 212 w 1386"/>
                  <a:gd name="T47" fmla="*/ 130 h 2211"/>
                  <a:gd name="T48" fmla="*/ 202 w 1386"/>
                  <a:gd name="T49" fmla="*/ 114 h 2211"/>
                  <a:gd name="T50" fmla="*/ 183 w 1386"/>
                  <a:gd name="T51" fmla="*/ 113 h 2211"/>
                  <a:gd name="T52" fmla="*/ 170 w 1386"/>
                  <a:gd name="T53" fmla="*/ 100 h 2211"/>
                  <a:gd name="T54" fmla="*/ 167 w 1386"/>
                  <a:gd name="T55" fmla="*/ 76 h 2211"/>
                  <a:gd name="T56" fmla="*/ 152 w 1386"/>
                  <a:gd name="T57" fmla="*/ 56 h 2211"/>
                  <a:gd name="T58" fmla="*/ 144 w 1386"/>
                  <a:gd name="T59" fmla="*/ 35 h 2211"/>
                  <a:gd name="T60" fmla="*/ 129 w 1386"/>
                  <a:gd name="T61" fmla="*/ 0 h 2211"/>
                  <a:gd name="T62" fmla="*/ 109 w 1386"/>
                  <a:gd name="T63" fmla="*/ 2 h 2211"/>
                  <a:gd name="T64" fmla="*/ 90 w 1386"/>
                  <a:gd name="T65" fmla="*/ 2 h 2211"/>
                  <a:gd name="T66" fmla="*/ 70 w 1386"/>
                  <a:gd name="T67" fmla="*/ 24 h 2211"/>
                  <a:gd name="T68" fmla="*/ 52 w 1386"/>
                  <a:gd name="T69" fmla="*/ 33 h 2211"/>
                  <a:gd name="T70" fmla="*/ 35 w 1386"/>
                  <a:gd name="T71" fmla="*/ 23 h 2211"/>
                  <a:gd name="T72" fmla="*/ 30 w 1386"/>
                  <a:gd name="T73" fmla="*/ 11 h 2211"/>
                  <a:gd name="T74" fmla="*/ 15 w 1386"/>
                  <a:gd name="T75" fmla="*/ 41 h 2211"/>
                  <a:gd name="T76" fmla="*/ 21 w 1386"/>
                  <a:gd name="T77" fmla="*/ 56 h 2211"/>
                  <a:gd name="T78" fmla="*/ 18 w 1386"/>
                  <a:gd name="T79" fmla="*/ 74 h 2211"/>
                  <a:gd name="T80" fmla="*/ 11 w 1386"/>
                  <a:gd name="T81" fmla="*/ 104 h 2211"/>
                  <a:gd name="T82" fmla="*/ 15 w 1386"/>
                  <a:gd name="T83" fmla="*/ 133 h 2211"/>
                  <a:gd name="T84" fmla="*/ 24 w 1386"/>
                  <a:gd name="T85" fmla="*/ 163 h 2211"/>
                  <a:gd name="T86" fmla="*/ 18 w 1386"/>
                  <a:gd name="T87" fmla="*/ 187 h 2211"/>
                  <a:gd name="T88" fmla="*/ 11 w 1386"/>
                  <a:gd name="T89" fmla="*/ 224 h 2211"/>
                  <a:gd name="T90" fmla="*/ 0 w 1386"/>
                  <a:gd name="T91" fmla="*/ 249 h 2211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0" t="0" r="r" b="b"/>
                <a:pathLst>
                  <a:path w="1386" h="2211">
                    <a:moveTo>
                      <a:pt x="0" y="1313"/>
                    </a:moveTo>
                    <a:lnTo>
                      <a:pt x="153" y="1703"/>
                    </a:lnTo>
                    <a:lnTo>
                      <a:pt x="337" y="2030"/>
                    </a:lnTo>
                    <a:lnTo>
                      <a:pt x="373" y="2169"/>
                    </a:lnTo>
                    <a:lnTo>
                      <a:pt x="483" y="2211"/>
                    </a:lnTo>
                    <a:lnTo>
                      <a:pt x="576" y="1976"/>
                    </a:lnTo>
                    <a:lnTo>
                      <a:pt x="577" y="1853"/>
                    </a:lnTo>
                    <a:lnTo>
                      <a:pt x="657" y="1757"/>
                    </a:lnTo>
                    <a:lnTo>
                      <a:pt x="753" y="1677"/>
                    </a:lnTo>
                    <a:lnTo>
                      <a:pt x="876" y="1526"/>
                    </a:lnTo>
                    <a:lnTo>
                      <a:pt x="906" y="1406"/>
                    </a:lnTo>
                    <a:lnTo>
                      <a:pt x="865" y="1373"/>
                    </a:lnTo>
                    <a:lnTo>
                      <a:pt x="937" y="1293"/>
                    </a:lnTo>
                    <a:lnTo>
                      <a:pt x="996" y="1406"/>
                    </a:lnTo>
                    <a:lnTo>
                      <a:pt x="1026" y="1376"/>
                    </a:lnTo>
                    <a:lnTo>
                      <a:pt x="1026" y="1226"/>
                    </a:lnTo>
                    <a:lnTo>
                      <a:pt x="1206" y="1136"/>
                    </a:lnTo>
                    <a:lnTo>
                      <a:pt x="1289" y="1056"/>
                    </a:lnTo>
                    <a:lnTo>
                      <a:pt x="1386" y="956"/>
                    </a:lnTo>
                    <a:lnTo>
                      <a:pt x="1386" y="836"/>
                    </a:lnTo>
                    <a:lnTo>
                      <a:pt x="1305" y="792"/>
                    </a:lnTo>
                    <a:lnTo>
                      <a:pt x="1296" y="716"/>
                    </a:lnTo>
                    <a:lnTo>
                      <a:pt x="1193" y="728"/>
                    </a:lnTo>
                    <a:lnTo>
                      <a:pt x="1116" y="686"/>
                    </a:lnTo>
                    <a:lnTo>
                      <a:pt x="1065" y="600"/>
                    </a:lnTo>
                    <a:lnTo>
                      <a:pt x="966" y="596"/>
                    </a:lnTo>
                    <a:lnTo>
                      <a:pt x="897" y="528"/>
                    </a:lnTo>
                    <a:lnTo>
                      <a:pt x="881" y="400"/>
                    </a:lnTo>
                    <a:lnTo>
                      <a:pt x="801" y="296"/>
                    </a:lnTo>
                    <a:lnTo>
                      <a:pt x="761" y="184"/>
                    </a:lnTo>
                    <a:lnTo>
                      <a:pt x="681" y="0"/>
                    </a:lnTo>
                    <a:lnTo>
                      <a:pt x="577" y="8"/>
                    </a:lnTo>
                    <a:lnTo>
                      <a:pt x="473" y="8"/>
                    </a:lnTo>
                    <a:lnTo>
                      <a:pt x="369" y="128"/>
                    </a:lnTo>
                    <a:lnTo>
                      <a:pt x="276" y="176"/>
                    </a:lnTo>
                    <a:lnTo>
                      <a:pt x="185" y="120"/>
                    </a:lnTo>
                    <a:lnTo>
                      <a:pt x="156" y="56"/>
                    </a:lnTo>
                    <a:lnTo>
                      <a:pt x="81" y="216"/>
                    </a:lnTo>
                    <a:lnTo>
                      <a:pt x="113" y="296"/>
                    </a:lnTo>
                    <a:lnTo>
                      <a:pt x="97" y="392"/>
                    </a:lnTo>
                    <a:lnTo>
                      <a:pt x="57" y="549"/>
                    </a:lnTo>
                    <a:lnTo>
                      <a:pt x="81" y="704"/>
                    </a:lnTo>
                    <a:lnTo>
                      <a:pt x="129" y="861"/>
                    </a:lnTo>
                    <a:lnTo>
                      <a:pt x="96" y="986"/>
                    </a:lnTo>
                    <a:lnTo>
                      <a:pt x="57" y="1184"/>
                    </a:lnTo>
                    <a:lnTo>
                      <a:pt x="0" y="131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5" name="Freeform 43">
                <a:extLst>
                  <a:ext uri="{FF2B5EF4-FFF2-40B4-BE49-F238E27FC236}">
                    <a16:creationId xmlns:a16="http://schemas.microsoft.com/office/drawing/2014/main" id="{5D5D1B38-5BEE-4E43-AA64-208AA15916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4964" y="3014671"/>
                <a:ext cx="137348" cy="115083"/>
              </a:xfrm>
              <a:custGeom>
                <a:avLst/>
                <a:gdLst>
                  <a:gd name="T0" fmla="*/ 11 w 622"/>
                  <a:gd name="T1" fmla="*/ 61 h 519"/>
                  <a:gd name="T2" fmla="*/ 28 w 622"/>
                  <a:gd name="T3" fmla="*/ 46 h 519"/>
                  <a:gd name="T4" fmla="*/ 53 w 622"/>
                  <a:gd name="T5" fmla="*/ 36 h 519"/>
                  <a:gd name="T6" fmla="*/ 83 w 622"/>
                  <a:gd name="T7" fmla="*/ 19 h 519"/>
                  <a:gd name="T8" fmla="*/ 101 w 622"/>
                  <a:gd name="T9" fmla="*/ 6 h 519"/>
                  <a:gd name="T10" fmla="*/ 115 w 622"/>
                  <a:gd name="T11" fmla="*/ 0 h 519"/>
                  <a:gd name="T12" fmla="*/ 118 w 622"/>
                  <a:gd name="T13" fmla="*/ 6 h 519"/>
                  <a:gd name="T14" fmla="*/ 111 w 622"/>
                  <a:gd name="T15" fmla="*/ 16 h 519"/>
                  <a:gd name="T16" fmla="*/ 85 w 622"/>
                  <a:gd name="T17" fmla="*/ 39 h 519"/>
                  <a:gd name="T18" fmla="*/ 50 w 622"/>
                  <a:gd name="T19" fmla="*/ 68 h 519"/>
                  <a:gd name="T20" fmla="*/ 27 w 622"/>
                  <a:gd name="T21" fmla="*/ 84 h 519"/>
                  <a:gd name="T22" fmla="*/ 17 w 622"/>
                  <a:gd name="T23" fmla="*/ 94 h 519"/>
                  <a:gd name="T24" fmla="*/ 2 w 622"/>
                  <a:gd name="T25" fmla="*/ 99 h 519"/>
                  <a:gd name="T26" fmla="*/ 0 w 622"/>
                  <a:gd name="T27" fmla="*/ 84 h 519"/>
                  <a:gd name="T28" fmla="*/ 11 w 622"/>
                  <a:gd name="T29" fmla="*/ 61 h 519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0" t="0" r="r" b="b"/>
                <a:pathLst>
                  <a:path w="622" h="519">
                    <a:moveTo>
                      <a:pt x="60" y="322"/>
                    </a:moveTo>
                    <a:lnTo>
                      <a:pt x="147" y="240"/>
                    </a:lnTo>
                    <a:lnTo>
                      <a:pt x="281" y="187"/>
                    </a:lnTo>
                    <a:lnTo>
                      <a:pt x="435" y="101"/>
                    </a:lnTo>
                    <a:lnTo>
                      <a:pt x="531" y="34"/>
                    </a:lnTo>
                    <a:lnTo>
                      <a:pt x="608" y="0"/>
                    </a:lnTo>
                    <a:lnTo>
                      <a:pt x="622" y="34"/>
                    </a:lnTo>
                    <a:lnTo>
                      <a:pt x="584" y="82"/>
                    </a:lnTo>
                    <a:lnTo>
                      <a:pt x="450" y="202"/>
                    </a:lnTo>
                    <a:lnTo>
                      <a:pt x="262" y="355"/>
                    </a:lnTo>
                    <a:lnTo>
                      <a:pt x="142" y="442"/>
                    </a:lnTo>
                    <a:lnTo>
                      <a:pt x="89" y="495"/>
                    </a:lnTo>
                    <a:lnTo>
                      <a:pt x="8" y="519"/>
                    </a:lnTo>
                    <a:lnTo>
                      <a:pt x="0" y="442"/>
                    </a:lnTo>
                    <a:lnTo>
                      <a:pt x="60" y="322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b="1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6" name="Freeform 44">
                <a:extLst>
                  <a:ext uri="{FF2B5EF4-FFF2-40B4-BE49-F238E27FC236}">
                    <a16:creationId xmlns:a16="http://schemas.microsoft.com/office/drawing/2014/main" id="{BE1ABD6D-9062-4FEB-9C31-49536D3D4F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8558" y="2896101"/>
                <a:ext cx="68674" cy="79047"/>
              </a:xfrm>
              <a:custGeom>
                <a:avLst/>
                <a:gdLst>
                  <a:gd name="T0" fmla="*/ 0 w 314"/>
                  <a:gd name="T1" fmla="*/ 13 h 363"/>
                  <a:gd name="T2" fmla="*/ 42 w 314"/>
                  <a:gd name="T3" fmla="*/ 0 h 363"/>
                  <a:gd name="T4" fmla="*/ 59 w 314"/>
                  <a:gd name="T5" fmla="*/ 32 h 363"/>
                  <a:gd name="T6" fmla="*/ 51 w 314"/>
                  <a:gd name="T7" fmla="*/ 36 h 363"/>
                  <a:gd name="T8" fmla="*/ 45 w 314"/>
                  <a:gd name="T9" fmla="*/ 53 h 363"/>
                  <a:gd name="T10" fmla="*/ 29 w 314"/>
                  <a:gd name="T11" fmla="*/ 68 h 363"/>
                  <a:gd name="T12" fmla="*/ 26 w 314"/>
                  <a:gd name="T13" fmla="*/ 37 h 363"/>
                  <a:gd name="T14" fmla="*/ 0 w 314"/>
                  <a:gd name="T15" fmla="*/ 13 h 36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314" h="363">
                    <a:moveTo>
                      <a:pt x="0" y="69"/>
                    </a:moveTo>
                    <a:lnTo>
                      <a:pt x="225" y="0"/>
                    </a:lnTo>
                    <a:lnTo>
                      <a:pt x="314" y="171"/>
                    </a:lnTo>
                    <a:lnTo>
                      <a:pt x="273" y="192"/>
                    </a:lnTo>
                    <a:lnTo>
                      <a:pt x="237" y="282"/>
                    </a:lnTo>
                    <a:lnTo>
                      <a:pt x="156" y="363"/>
                    </a:lnTo>
                    <a:lnTo>
                      <a:pt x="138" y="195"/>
                    </a:lnTo>
                    <a:lnTo>
                      <a:pt x="0" y="69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7" name="Freeform 45">
                <a:extLst>
                  <a:ext uri="{FF2B5EF4-FFF2-40B4-BE49-F238E27FC236}">
                    <a16:creationId xmlns:a16="http://schemas.microsoft.com/office/drawing/2014/main" id="{50A0A706-6916-4D35-A24E-ABE70E7E95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8627" y="2710109"/>
                <a:ext cx="481883" cy="223191"/>
              </a:xfrm>
              <a:custGeom>
                <a:avLst/>
                <a:gdLst>
                  <a:gd name="T0" fmla="*/ 0 w 2182"/>
                  <a:gd name="T1" fmla="*/ 106 h 1010"/>
                  <a:gd name="T2" fmla="*/ 28 w 2182"/>
                  <a:gd name="T3" fmla="*/ 92 h 1010"/>
                  <a:gd name="T4" fmla="*/ 59 w 2182"/>
                  <a:gd name="T5" fmla="*/ 67 h 1010"/>
                  <a:gd name="T6" fmla="*/ 77 w 2182"/>
                  <a:gd name="T7" fmla="*/ 47 h 1010"/>
                  <a:gd name="T8" fmla="*/ 104 w 2182"/>
                  <a:gd name="T9" fmla="*/ 17 h 1010"/>
                  <a:gd name="T10" fmla="*/ 147 w 2182"/>
                  <a:gd name="T11" fmla="*/ 0 h 1010"/>
                  <a:gd name="T12" fmla="*/ 148 w 2182"/>
                  <a:gd name="T13" fmla="*/ 20 h 1010"/>
                  <a:gd name="T14" fmla="*/ 132 w 2182"/>
                  <a:gd name="T15" fmla="*/ 30 h 1010"/>
                  <a:gd name="T16" fmla="*/ 113 w 2182"/>
                  <a:gd name="T17" fmla="*/ 39 h 1010"/>
                  <a:gd name="T18" fmla="*/ 120 w 2182"/>
                  <a:gd name="T19" fmla="*/ 52 h 1010"/>
                  <a:gd name="T20" fmla="*/ 117 w 2182"/>
                  <a:gd name="T21" fmla="*/ 55 h 1010"/>
                  <a:gd name="T22" fmla="*/ 121 w 2182"/>
                  <a:gd name="T23" fmla="*/ 69 h 1010"/>
                  <a:gd name="T24" fmla="*/ 141 w 2182"/>
                  <a:gd name="T25" fmla="*/ 57 h 1010"/>
                  <a:gd name="T26" fmla="*/ 160 w 2182"/>
                  <a:gd name="T27" fmla="*/ 56 h 1010"/>
                  <a:gd name="T28" fmla="*/ 190 w 2182"/>
                  <a:gd name="T29" fmla="*/ 78 h 1010"/>
                  <a:gd name="T30" fmla="*/ 213 w 2182"/>
                  <a:gd name="T31" fmla="*/ 77 h 1010"/>
                  <a:gd name="T32" fmla="*/ 233 w 2182"/>
                  <a:gd name="T33" fmla="*/ 86 h 1010"/>
                  <a:gd name="T34" fmla="*/ 249 w 2182"/>
                  <a:gd name="T35" fmla="*/ 78 h 1010"/>
                  <a:gd name="T36" fmla="*/ 259 w 2182"/>
                  <a:gd name="T37" fmla="*/ 69 h 1010"/>
                  <a:gd name="T38" fmla="*/ 282 w 2182"/>
                  <a:gd name="T39" fmla="*/ 53 h 1010"/>
                  <a:gd name="T40" fmla="*/ 311 w 2182"/>
                  <a:gd name="T41" fmla="*/ 43 h 1010"/>
                  <a:gd name="T42" fmla="*/ 327 w 2182"/>
                  <a:gd name="T43" fmla="*/ 36 h 1010"/>
                  <a:gd name="T44" fmla="*/ 335 w 2182"/>
                  <a:gd name="T45" fmla="*/ 53 h 1010"/>
                  <a:gd name="T46" fmla="*/ 345 w 2182"/>
                  <a:gd name="T47" fmla="*/ 69 h 1010"/>
                  <a:gd name="T48" fmla="*/ 366 w 2182"/>
                  <a:gd name="T49" fmla="*/ 68 h 1010"/>
                  <a:gd name="T50" fmla="*/ 382 w 2182"/>
                  <a:gd name="T51" fmla="*/ 59 h 1010"/>
                  <a:gd name="T52" fmla="*/ 406 w 2182"/>
                  <a:gd name="T53" fmla="*/ 62 h 1010"/>
                  <a:gd name="T54" fmla="*/ 414 w 2182"/>
                  <a:gd name="T55" fmla="*/ 78 h 1010"/>
                  <a:gd name="T56" fmla="*/ 414 w 2182"/>
                  <a:gd name="T57" fmla="*/ 95 h 1010"/>
                  <a:gd name="T58" fmla="*/ 404 w 2182"/>
                  <a:gd name="T59" fmla="*/ 88 h 1010"/>
                  <a:gd name="T60" fmla="*/ 388 w 2182"/>
                  <a:gd name="T61" fmla="*/ 86 h 1010"/>
                  <a:gd name="T62" fmla="*/ 371 w 2182"/>
                  <a:gd name="T63" fmla="*/ 103 h 1010"/>
                  <a:gd name="T64" fmla="*/ 354 w 2182"/>
                  <a:gd name="T65" fmla="*/ 95 h 1010"/>
                  <a:gd name="T66" fmla="*/ 338 w 2182"/>
                  <a:gd name="T67" fmla="*/ 92 h 1010"/>
                  <a:gd name="T68" fmla="*/ 319 w 2182"/>
                  <a:gd name="T69" fmla="*/ 95 h 1010"/>
                  <a:gd name="T70" fmla="*/ 302 w 2182"/>
                  <a:gd name="T71" fmla="*/ 112 h 1010"/>
                  <a:gd name="T72" fmla="*/ 268 w 2182"/>
                  <a:gd name="T73" fmla="*/ 138 h 1010"/>
                  <a:gd name="T74" fmla="*/ 259 w 2182"/>
                  <a:gd name="T75" fmla="*/ 155 h 1010"/>
                  <a:gd name="T76" fmla="*/ 250 w 2182"/>
                  <a:gd name="T77" fmla="*/ 155 h 1010"/>
                  <a:gd name="T78" fmla="*/ 250 w 2182"/>
                  <a:gd name="T79" fmla="*/ 138 h 1010"/>
                  <a:gd name="T80" fmla="*/ 234 w 2182"/>
                  <a:gd name="T81" fmla="*/ 133 h 1010"/>
                  <a:gd name="T82" fmla="*/ 224 w 2182"/>
                  <a:gd name="T83" fmla="*/ 135 h 1010"/>
                  <a:gd name="T84" fmla="*/ 220 w 2182"/>
                  <a:gd name="T85" fmla="*/ 145 h 1010"/>
                  <a:gd name="T86" fmla="*/ 213 w 2182"/>
                  <a:gd name="T87" fmla="*/ 174 h 1010"/>
                  <a:gd name="T88" fmla="*/ 194 w 2182"/>
                  <a:gd name="T89" fmla="*/ 192 h 1010"/>
                  <a:gd name="T90" fmla="*/ 176 w 2182"/>
                  <a:gd name="T91" fmla="*/ 174 h 1010"/>
                  <a:gd name="T92" fmla="*/ 175 w 2182"/>
                  <a:gd name="T93" fmla="*/ 162 h 1010"/>
                  <a:gd name="T94" fmla="*/ 147 w 2182"/>
                  <a:gd name="T95" fmla="*/ 140 h 1010"/>
                  <a:gd name="T96" fmla="*/ 113 w 2182"/>
                  <a:gd name="T97" fmla="*/ 146 h 1010"/>
                  <a:gd name="T98" fmla="*/ 108 w 2182"/>
                  <a:gd name="T99" fmla="*/ 134 h 1010"/>
                  <a:gd name="T100" fmla="*/ 84 w 2182"/>
                  <a:gd name="T101" fmla="*/ 135 h 1010"/>
                  <a:gd name="T102" fmla="*/ 61 w 2182"/>
                  <a:gd name="T103" fmla="*/ 134 h 1010"/>
                  <a:gd name="T104" fmla="*/ 28 w 2182"/>
                  <a:gd name="T105" fmla="*/ 134 h 1010"/>
                  <a:gd name="T106" fmla="*/ 11 w 2182"/>
                  <a:gd name="T107" fmla="*/ 121 h 1010"/>
                  <a:gd name="T108" fmla="*/ 0 w 2182"/>
                  <a:gd name="T109" fmla="*/ 106 h 1010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182" h="1010">
                    <a:moveTo>
                      <a:pt x="0" y="557"/>
                    </a:moveTo>
                    <a:lnTo>
                      <a:pt x="148" y="482"/>
                    </a:lnTo>
                    <a:lnTo>
                      <a:pt x="310" y="350"/>
                    </a:lnTo>
                    <a:lnTo>
                      <a:pt x="406" y="248"/>
                    </a:lnTo>
                    <a:lnTo>
                      <a:pt x="549" y="90"/>
                    </a:lnTo>
                    <a:lnTo>
                      <a:pt x="776" y="0"/>
                    </a:lnTo>
                    <a:lnTo>
                      <a:pt x="778" y="104"/>
                    </a:lnTo>
                    <a:lnTo>
                      <a:pt x="694" y="158"/>
                    </a:lnTo>
                    <a:lnTo>
                      <a:pt x="598" y="206"/>
                    </a:lnTo>
                    <a:lnTo>
                      <a:pt x="634" y="272"/>
                    </a:lnTo>
                    <a:lnTo>
                      <a:pt x="616" y="290"/>
                    </a:lnTo>
                    <a:lnTo>
                      <a:pt x="640" y="363"/>
                    </a:lnTo>
                    <a:lnTo>
                      <a:pt x="742" y="302"/>
                    </a:lnTo>
                    <a:lnTo>
                      <a:pt x="844" y="297"/>
                    </a:lnTo>
                    <a:lnTo>
                      <a:pt x="1003" y="408"/>
                    </a:lnTo>
                    <a:lnTo>
                      <a:pt x="1120" y="404"/>
                    </a:lnTo>
                    <a:lnTo>
                      <a:pt x="1229" y="453"/>
                    </a:lnTo>
                    <a:lnTo>
                      <a:pt x="1312" y="410"/>
                    </a:lnTo>
                    <a:lnTo>
                      <a:pt x="1366" y="362"/>
                    </a:lnTo>
                    <a:lnTo>
                      <a:pt x="1486" y="278"/>
                    </a:lnTo>
                    <a:lnTo>
                      <a:pt x="1638" y="227"/>
                    </a:lnTo>
                    <a:lnTo>
                      <a:pt x="1726" y="188"/>
                    </a:lnTo>
                    <a:lnTo>
                      <a:pt x="1768" y="278"/>
                    </a:lnTo>
                    <a:lnTo>
                      <a:pt x="1819" y="363"/>
                    </a:lnTo>
                    <a:lnTo>
                      <a:pt x="1930" y="356"/>
                    </a:lnTo>
                    <a:lnTo>
                      <a:pt x="2014" y="308"/>
                    </a:lnTo>
                    <a:lnTo>
                      <a:pt x="2140" y="326"/>
                    </a:lnTo>
                    <a:lnTo>
                      <a:pt x="2182" y="408"/>
                    </a:lnTo>
                    <a:lnTo>
                      <a:pt x="2182" y="499"/>
                    </a:lnTo>
                    <a:lnTo>
                      <a:pt x="2128" y="464"/>
                    </a:lnTo>
                    <a:lnTo>
                      <a:pt x="2046" y="453"/>
                    </a:lnTo>
                    <a:lnTo>
                      <a:pt x="1955" y="544"/>
                    </a:lnTo>
                    <a:lnTo>
                      <a:pt x="1865" y="499"/>
                    </a:lnTo>
                    <a:lnTo>
                      <a:pt x="1780" y="482"/>
                    </a:lnTo>
                    <a:lnTo>
                      <a:pt x="1683" y="499"/>
                    </a:lnTo>
                    <a:lnTo>
                      <a:pt x="1592" y="589"/>
                    </a:lnTo>
                    <a:lnTo>
                      <a:pt x="1411" y="725"/>
                    </a:lnTo>
                    <a:lnTo>
                      <a:pt x="1366" y="816"/>
                    </a:lnTo>
                    <a:lnTo>
                      <a:pt x="1320" y="816"/>
                    </a:lnTo>
                    <a:lnTo>
                      <a:pt x="1320" y="725"/>
                    </a:lnTo>
                    <a:lnTo>
                      <a:pt x="1234" y="698"/>
                    </a:lnTo>
                    <a:lnTo>
                      <a:pt x="1180" y="710"/>
                    </a:lnTo>
                    <a:lnTo>
                      <a:pt x="1162" y="764"/>
                    </a:lnTo>
                    <a:lnTo>
                      <a:pt x="1120" y="914"/>
                    </a:lnTo>
                    <a:lnTo>
                      <a:pt x="1020" y="1010"/>
                    </a:lnTo>
                    <a:lnTo>
                      <a:pt x="928" y="914"/>
                    </a:lnTo>
                    <a:lnTo>
                      <a:pt x="924" y="853"/>
                    </a:lnTo>
                    <a:lnTo>
                      <a:pt x="777" y="736"/>
                    </a:lnTo>
                    <a:lnTo>
                      <a:pt x="598" y="767"/>
                    </a:lnTo>
                    <a:lnTo>
                      <a:pt x="568" y="707"/>
                    </a:lnTo>
                    <a:lnTo>
                      <a:pt x="442" y="710"/>
                    </a:lnTo>
                    <a:lnTo>
                      <a:pt x="321" y="703"/>
                    </a:lnTo>
                    <a:lnTo>
                      <a:pt x="147" y="706"/>
                    </a:lnTo>
                    <a:lnTo>
                      <a:pt x="58" y="637"/>
                    </a:lnTo>
                    <a:lnTo>
                      <a:pt x="0" y="557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8" name="Freeform 46">
                <a:extLst>
                  <a:ext uri="{FF2B5EF4-FFF2-40B4-BE49-F238E27FC236}">
                    <a16:creationId xmlns:a16="http://schemas.microsoft.com/office/drawing/2014/main" id="{618784F3-834E-48C9-9958-D9C6A8A790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0358" y="2846115"/>
                <a:ext cx="349191" cy="449869"/>
              </a:xfrm>
              <a:custGeom>
                <a:avLst/>
                <a:gdLst>
                  <a:gd name="T0" fmla="*/ 96 w 1586"/>
                  <a:gd name="T1" fmla="*/ 0 h 2040"/>
                  <a:gd name="T2" fmla="*/ 74 w 1586"/>
                  <a:gd name="T3" fmla="*/ 9 h 2040"/>
                  <a:gd name="T4" fmla="*/ 70 w 1586"/>
                  <a:gd name="T5" fmla="*/ 25 h 2040"/>
                  <a:gd name="T6" fmla="*/ 82 w 1586"/>
                  <a:gd name="T7" fmla="*/ 39 h 2040"/>
                  <a:gd name="T8" fmla="*/ 69 w 1586"/>
                  <a:gd name="T9" fmla="*/ 56 h 2040"/>
                  <a:gd name="T10" fmla="*/ 73 w 1586"/>
                  <a:gd name="T11" fmla="*/ 72 h 2040"/>
                  <a:gd name="T12" fmla="*/ 63 w 1586"/>
                  <a:gd name="T13" fmla="*/ 89 h 2040"/>
                  <a:gd name="T14" fmla="*/ 50 w 1586"/>
                  <a:gd name="T15" fmla="*/ 79 h 2040"/>
                  <a:gd name="T16" fmla="*/ 42 w 1586"/>
                  <a:gd name="T17" fmla="*/ 63 h 2040"/>
                  <a:gd name="T18" fmla="*/ 24 w 1586"/>
                  <a:gd name="T19" fmla="*/ 88 h 2040"/>
                  <a:gd name="T20" fmla="*/ 13 w 1586"/>
                  <a:gd name="T21" fmla="*/ 91 h 2040"/>
                  <a:gd name="T22" fmla="*/ 5 w 1586"/>
                  <a:gd name="T23" fmla="*/ 123 h 2040"/>
                  <a:gd name="T24" fmla="*/ 13 w 1586"/>
                  <a:gd name="T25" fmla="*/ 142 h 2040"/>
                  <a:gd name="T26" fmla="*/ 0 w 1586"/>
                  <a:gd name="T27" fmla="*/ 168 h 2040"/>
                  <a:gd name="T28" fmla="*/ 7 w 1586"/>
                  <a:gd name="T29" fmla="*/ 186 h 2040"/>
                  <a:gd name="T30" fmla="*/ 12 w 1586"/>
                  <a:gd name="T31" fmla="*/ 213 h 2040"/>
                  <a:gd name="T32" fmla="*/ 34 w 1586"/>
                  <a:gd name="T33" fmla="*/ 241 h 2040"/>
                  <a:gd name="T34" fmla="*/ 40 w 1586"/>
                  <a:gd name="T35" fmla="*/ 271 h 2040"/>
                  <a:gd name="T36" fmla="*/ 45 w 1586"/>
                  <a:gd name="T37" fmla="*/ 300 h 2040"/>
                  <a:gd name="T38" fmla="*/ 26 w 1586"/>
                  <a:gd name="T39" fmla="*/ 387 h 2040"/>
                  <a:gd name="T40" fmla="*/ 58 w 1586"/>
                  <a:gd name="T41" fmla="*/ 382 h 2040"/>
                  <a:gd name="T42" fmla="*/ 145 w 1586"/>
                  <a:gd name="T43" fmla="*/ 365 h 2040"/>
                  <a:gd name="T44" fmla="*/ 161 w 1586"/>
                  <a:gd name="T45" fmla="*/ 376 h 2040"/>
                  <a:gd name="T46" fmla="*/ 184 w 1586"/>
                  <a:gd name="T47" fmla="*/ 361 h 2040"/>
                  <a:gd name="T48" fmla="*/ 221 w 1586"/>
                  <a:gd name="T49" fmla="*/ 359 h 2040"/>
                  <a:gd name="T50" fmla="*/ 221 w 1586"/>
                  <a:gd name="T51" fmla="*/ 352 h 2040"/>
                  <a:gd name="T52" fmla="*/ 257 w 1586"/>
                  <a:gd name="T53" fmla="*/ 349 h 2040"/>
                  <a:gd name="T54" fmla="*/ 266 w 1586"/>
                  <a:gd name="T55" fmla="*/ 332 h 2040"/>
                  <a:gd name="T56" fmla="*/ 276 w 1586"/>
                  <a:gd name="T57" fmla="*/ 323 h 2040"/>
                  <a:gd name="T58" fmla="*/ 277 w 1586"/>
                  <a:gd name="T59" fmla="*/ 313 h 2040"/>
                  <a:gd name="T60" fmla="*/ 267 w 1586"/>
                  <a:gd name="T61" fmla="*/ 308 h 2040"/>
                  <a:gd name="T62" fmla="*/ 278 w 1586"/>
                  <a:gd name="T63" fmla="*/ 278 h 2040"/>
                  <a:gd name="T64" fmla="*/ 292 w 1586"/>
                  <a:gd name="T65" fmla="*/ 266 h 2040"/>
                  <a:gd name="T66" fmla="*/ 298 w 1586"/>
                  <a:gd name="T67" fmla="*/ 246 h 2040"/>
                  <a:gd name="T68" fmla="*/ 300 w 1586"/>
                  <a:gd name="T69" fmla="*/ 201 h 2040"/>
                  <a:gd name="T70" fmla="*/ 284 w 1586"/>
                  <a:gd name="T71" fmla="*/ 171 h 2040"/>
                  <a:gd name="T72" fmla="*/ 272 w 1586"/>
                  <a:gd name="T73" fmla="*/ 140 h 2040"/>
                  <a:gd name="T74" fmla="*/ 250 w 1586"/>
                  <a:gd name="T75" fmla="*/ 132 h 2040"/>
                  <a:gd name="T76" fmla="*/ 230 w 1586"/>
                  <a:gd name="T77" fmla="*/ 134 h 2040"/>
                  <a:gd name="T78" fmla="*/ 221 w 1586"/>
                  <a:gd name="T79" fmla="*/ 149 h 2040"/>
                  <a:gd name="T80" fmla="*/ 215 w 1586"/>
                  <a:gd name="T81" fmla="*/ 168 h 2040"/>
                  <a:gd name="T82" fmla="*/ 197 w 1586"/>
                  <a:gd name="T83" fmla="*/ 174 h 2040"/>
                  <a:gd name="T84" fmla="*/ 180 w 1586"/>
                  <a:gd name="T85" fmla="*/ 159 h 2040"/>
                  <a:gd name="T86" fmla="*/ 193 w 1586"/>
                  <a:gd name="T87" fmla="*/ 143 h 2040"/>
                  <a:gd name="T88" fmla="*/ 201 w 1586"/>
                  <a:gd name="T89" fmla="*/ 126 h 2040"/>
                  <a:gd name="T90" fmla="*/ 209 w 1586"/>
                  <a:gd name="T91" fmla="*/ 94 h 2040"/>
                  <a:gd name="T92" fmla="*/ 201 w 1586"/>
                  <a:gd name="T93" fmla="*/ 66 h 2040"/>
                  <a:gd name="T94" fmla="*/ 187 w 1586"/>
                  <a:gd name="T95" fmla="*/ 47 h 2040"/>
                  <a:gd name="T96" fmla="*/ 197 w 1586"/>
                  <a:gd name="T97" fmla="*/ 30 h 2040"/>
                  <a:gd name="T98" fmla="*/ 162 w 1586"/>
                  <a:gd name="T99" fmla="*/ 15 h 2040"/>
                  <a:gd name="T100" fmla="*/ 134 w 1586"/>
                  <a:gd name="T101" fmla="*/ 9 h 2040"/>
                  <a:gd name="T102" fmla="*/ 114 w 1586"/>
                  <a:gd name="T103" fmla="*/ 7 h 2040"/>
                  <a:gd name="T104" fmla="*/ 96 w 1586"/>
                  <a:gd name="T105" fmla="*/ 0 h 2040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1586" h="2040">
                    <a:moveTo>
                      <a:pt x="506" y="0"/>
                    </a:moveTo>
                    <a:lnTo>
                      <a:pt x="392" y="48"/>
                    </a:lnTo>
                    <a:lnTo>
                      <a:pt x="368" y="132"/>
                    </a:lnTo>
                    <a:lnTo>
                      <a:pt x="434" y="204"/>
                    </a:lnTo>
                    <a:lnTo>
                      <a:pt x="363" y="293"/>
                    </a:lnTo>
                    <a:lnTo>
                      <a:pt x="386" y="378"/>
                    </a:lnTo>
                    <a:lnTo>
                      <a:pt x="332" y="468"/>
                    </a:lnTo>
                    <a:lnTo>
                      <a:pt x="266" y="414"/>
                    </a:lnTo>
                    <a:lnTo>
                      <a:pt x="224" y="330"/>
                    </a:lnTo>
                    <a:lnTo>
                      <a:pt x="128" y="462"/>
                    </a:lnTo>
                    <a:lnTo>
                      <a:pt x="68" y="480"/>
                    </a:lnTo>
                    <a:lnTo>
                      <a:pt x="26" y="648"/>
                    </a:lnTo>
                    <a:lnTo>
                      <a:pt x="68" y="750"/>
                    </a:lnTo>
                    <a:lnTo>
                      <a:pt x="0" y="883"/>
                    </a:lnTo>
                    <a:lnTo>
                      <a:pt x="38" y="978"/>
                    </a:lnTo>
                    <a:lnTo>
                      <a:pt x="62" y="1122"/>
                    </a:lnTo>
                    <a:lnTo>
                      <a:pt x="182" y="1272"/>
                    </a:lnTo>
                    <a:lnTo>
                      <a:pt x="212" y="1428"/>
                    </a:lnTo>
                    <a:lnTo>
                      <a:pt x="236" y="1584"/>
                    </a:lnTo>
                    <a:lnTo>
                      <a:pt x="137" y="2040"/>
                    </a:lnTo>
                    <a:lnTo>
                      <a:pt x="304" y="2013"/>
                    </a:lnTo>
                    <a:lnTo>
                      <a:pt x="766" y="1926"/>
                    </a:lnTo>
                    <a:lnTo>
                      <a:pt x="851" y="1983"/>
                    </a:lnTo>
                    <a:lnTo>
                      <a:pt x="973" y="1905"/>
                    </a:lnTo>
                    <a:lnTo>
                      <a:pt x="1166" y="1895"/>
                    </a:lnTo>
                    <a:lnTo>
                      <a:pt x="1166" y="1857"/>
                    </a:lnTo>
                    <a:lnTo>
                      <a:pt x="1360" y="1841"/>
                    </a:lnTo>
                    <a:lnTo>
                      <a:pt x="1406" y="1752"/>
                    </a:lnTo>
                    <a:lnTo>
                      <a:pt x="1460" y="1704"/>
                    </a:lnTo>
                    <a:lnTo>
                      <a:pt x="1466" y="1650"/>
                    </a:lnTo>
                    <a:lnTo>
                      <a:pt x="1409" y="1626"/>
                    </a:lnTo>
                    <a:lnTo>
                      <a:pt x="1472" y="1464"/>
                    </a:lnTo>
                    <a:lnTo>
                      <a:pt x="1544" y="1404"/>
                    </a:lnTo>
                    <a:lnTo>
                      <a:pt x="1574" y="1296"/>
                    </a:lnTo>
                    <a:lnTo>
                      <a:pt x="1586" y="1062"/>
                    </a:lnTo>
                    <a:lnTo>
                      <a:pt x="1502" y="900"/>
                    </a:lnTo>
                    <a:lnTo>
                      <a:pt x="1436" y="738"/>
                    </a:lnTo>
                    <a:lnTo>
                      <a:pt x="1322" y="696"/>
                    </a:lnTo>
                    <a:lnTo>
                      <a:pt x="1214" y="708"/>
                    </a:lnTo>
                    <a:lnTo>
                      <a:pt x="1166" y="786"/>
                    </a:lnTo>
                    <a:lnTo>
                      <a:pt x="1136" y="888"/>
                    </a:lnTo>
                    <a:lnTo>
                      <a:pt x="1040" y="918"/>
                    </a:lnTo>
                    <a:lnTo>
                      <a:pt x="952" y="837"/>
                    </a:lnTo>
                    <a:lnTo>
                      <a:pt x="1022" y="756"/>
                    </a:lnTo>
                    <a:lnTo>
                      <a:pt x="1064" y="666"/>
                    </a:lnTo>
                    <a:lnTo>
                      <a:pt x="1106" y="498"/>
                    </a:lnTo>
                    <a:lnTo>
                      <a:pt x="1064" y="348"/>
                    </a:lnTo>
                    <a:lnTo>
                      <a:pt x="986" y="246"/>
                    </a:lnTo>
                    <a:lnTo>
                      <a:pt x="1040" y="156"/>
                    </a:lnTo>
                    <a:lnTo>
                      <a:pt x="854" y="78"/>
                    </a:lnTo>
                    <a:lnTo>
                      <a:pt x="710" y="48"/>
                    </a:lnTo>
                    <a:lnTo>
                      <a:pt x="602" y="36"/>
                    </a:lnTo>
                    <a:lnTo>
                      <a:pt x="506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9" name="Freeform 47">
                <a:extLst>
                  <a:ext uri="{FF2B5EF4-FFF2-40B4-BE49-F238E27FC236}">
                    <a16:creationId xmlns:a16="http://schemas.microsoft.com/office/drawing/2014/main" id="{8B830E45-2733-400D-94E8-26649B333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7157" y="2398572"/>
                <a:ext cx="593624" cy="432432"/>
              </a:xfrm>
              <a:custGeom>
                <a:avLst/>
                <a:gdLst>
                  <a:gd name="T0" fmla="*/ 17 w 2687"/>
                  <a:gd name="T1" fmla="*/ 25 h 1962"/>
                  <a:gd name="T2" fmla="*/ 0 w 2687"/>
                  <a:gd name="T3" fmla="*/ 48 h 1962"/>
                  <a:gd name="T4" fmla="*/ 11 w 2687"/>
                  <a:gd name="T5" fmla="*/ 93 h 1962"/>
                  <a:gd name="T6" fmla="*/ 15 w 2687"/>
                  <a:gd name="T7" fmla="*/ 130 h 1962"/>
                  <a:gd name="T8" fmla="*/ 6 w 2687"/>
                  <a:gd name="T9" fmla="*/ 150 h 1962"/>
                  <a:gd name="T10" fmla="*/ 22 w 2687"/>
                  <a:gd name="T11" fmla="*/ 166 h 1962"/>
                  <a:gd name="T12" fmla="*/ 6 w 2687"/>
                  <a:gd name="T13" fmla="*/ 173 h 1962"/>
                  <a:gd name="T14" fmla="*/ 23 w 2687"/>
                  <a:gd name="T15" fmla="*/ 196 h 1962"/>
                  <a:gd name="T16" fmla="*/ 0 w 2687"/>
                  <a:gd name="T17" fmla="*/ 213 h 1962"/>
                  <a:gd name="T18" fmla="*/ 6 w 2687"/>
                  <a:gd name="T19" fmla="*/ 230 h 1962"/>
                  <a:gd name="T20" fmla="*/ 28 w 2687"/>
                  <a:gd name="T21" fmla="*/ 236 h 1962"/>
                  <a:gd name="T22" fmla="*/ 47 w 2687"/>
                  <a:gd name="T23" fmla="*/ 246 h 1962"/>
                  <a:gd name="T24" fmla="*/ 63 w 2687"/>
                  <a:gd name="T25" fmla="*/ 264 h 1962"/>
                  <a:gd name="T26" fmla="*/ 74 w 2687"/>
                  <a:gd name="T27" fmla="*/ 309 h 1962"/>
                  <a:gd name="T28" fmla="*/ 106 w 2687"/>
                  <a:gd name="T29" fmla="*/ 310 h 1962"/>
                  <a:gd name="T30" fmla="*/ 142 w 2687"/>
                  <a:gd name="T31" fmla="*/ 309 h 1962"/>
                  <a:gd name="T32" fmla="*/ 171 w 2687"/>
                  <a:gd name="T33" fmla="*/ 338 h 1962"/>
                  <a:gd name="T34" fmla="*/ 194 w 2687"/>
                  <a:gd name="T35" fmla="*/ 321 h 1962"/>
                  <a:gd name="T36" fmla="*/ 233 w 2687"/>
                  <a:gd name="T37" fmla="*/ 344 h 1962"/>
                  <a:gd name="T38" fmla="*/ 285 w 2687"/>
                  <a:gd name="T39" fmla="*/ 338 h 1962"/>
                  <a:gd name="T40" fmla="*/ 302 w 2687"/>
                  <a:gd name="T41" fmla="*/ 349 h 1962"/>
                  <a:gd name="T42" fmla="*/ 322 w 2687"/>
                  <a:gd name="T43" fmla="*/ 341 h 1962"/>
                  <a:gd name="T44" fmla="*/ 352 w 2687"/>
                  <a:gd name="T45" fmla="*/ 341 h 1962"/>
                  <a:gd name="T46" fmla="*/ 371 w 2687"/>
                  <a:gd name="T47" fmla="*/ 354 h 1962"/>
                  <a:gd name="T48" fmla="*/ 427 w 2687"/>
                  <a:gd name="T49" fmla="*/ 372 h 1962"/>
                  <a:gd name="T50" fmla="*/ 456 w 2687"/>
                  <a:gd name="T51" fmla="*/ 372 h 1962"/>
                  <a:gd name="T52" fmla="*/ 456 w 2687"/>
                  <a:gd name="T53" fmla="*/ 338 h 1962"/>
                  <a:gd name="T54" fmla="*/ 467 w 2687"/>
                  <a:gd name="T55" fmla="*/ 298 h 1962"/>
                  <a:gd name="T56" fmla="*/ 478 w 2687"/>
                  <a:gd name="T57" fmla="*/ 258 h 1962"/>
                  <a:gd name="T58" fmla="*/ 484 w 2687"/>
                  <a:gd name="T59" fmla="*/ 232 h 1962"/>
                  <a:gd name="T60" fmla="*/ 482 w 2687"/>
                  <a:gd name="T61" fmla="*/ 196 h 1962"/>
                  <a:gd name="T62" fmla="*/ 494 w 2687"/>
                  <a:gd name="T63" fmla="*/ 159 h 1962"/>
                  <a:gd name="T64" fmla="*/ 501 w 2687"/>
                  <a:gd name="T65" fmla="*/ 120 h 1962"/>
                  <a:gd name="T66" fmla="*/ 510 w 2687"/>
                  <a:gd name="T67" fmla="*/ 102 h 1962"/>
                  <a:gd name="T68" fmla="*/ 439 w 2687"/>
                  <a:gd name="T69" fmla="*/ 78 h 1962"/>
                  <a:gd name="T70" fmla="*/ 389 w 2687"/>
                  <a:gd name="T71" fmla="*/ 66 h 1962"/>
                  <a:gd name="T72" fmla="*/ 321 w 2687"/>
                  <a:gd name="T73" fmla="*/ 54 h 1962"/>
                  <a:gd name="T74" fmla="*/ 234 w 2687"/>
                  <a:gd name="T75" fmla="*/ 35 h 1962"/>
                  <a:gd name="T76" fmla="*/ 137 w 2687"/>
                  <a:gd name="T77" fmla="*/ 0 h 1962"/>
                  <a:gd name="T78" fmla="*/ 144 w 2687"/>
                  <a:gd name="T79" fmla="*/ 26 h 1962"/>
                  <a:gd name="T80" fmla="*/ 165 w 2687"/>
                  <a:gd name="T81" fmla="*/ 42 h 1962"/>
                  <a:gd name="T82" fmla="*/ 142 w 2687"/>
                  <a:gd name="T83" fmla="*/ 53 h 1962"/>
                  <a:gd name="T84" fmla="*/ 159 w 2687"/>
                  <a:gd name="T85" fmla="*/ 71 h 1962"/>
                  <a:gd name="T86" fmla="*/ 154 w 2687"/>
                  <a:gd name="T87" fmla="*/ 116 h 1962"/>
                  <a:gd name="T88" fmla="*/ 137 w 2687"/>
                  <a:gd name="T89" fmla="*/ 162 h 1962"/>
                  <a:gd name="T90" fmla="*/ 108 w 2687"/>
                  <a:gd name="T91" fmla="*/ 179 h 1962"/>
                  <a:gd name="T92" fmla="*/ 120 w 2687"/>
                  <a:gd name="T93" fmla="*/ 156 h 1962"/>
                  <a:gd name="T94" fmla="*/ 125 w 2687"/>
                  <a:gd name="T95" fmla="*/ 156 h 1962"/>
                  <a:gd name="T96" fmla="*/ 125 w 2687"/>
                  <a:gd name="T97" fmla="*/ 110 h 1962"/>
                  <a:gd name="T98" fmla="*/ 114 w 2687"/>
                  <a:gd name="T99" fmla="*/ 105 h 1962"/>
                  <a:gd name="T100" fmla="*/ 125 w 2687"/>
                  <a:gd name="T101" fmla="*/ 93 h 1962"/>
                  <a:gd name="T102" fmla="*/ 104 w 2687"/>
                  <a:gd name="T103" fmla="*/ 73 h 1962"/>
                  <a:gd name="T104" fmla="*/ 80 w 2687"/>
                  <a:gd name="T105" fmla="*/ 62 h 1962"/>
                  <a:gd name="T106" fmla="*/ 54 w 2687"/>
                  <a:gd name="T107" fmla="*/ 50 h 1962"/>
                  <a:gd name="T108" fmla="*/ 17 w 2687"/>
                  <a:gd name="T109" fmla="*/ 25 h 1962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</a:gdLst>
                <a:ahLst/>
                <a:cxnLst>
                  <a:cxn ang="T110">
                    <a:pos x="T0" y="T1"/>
                  </a:cxn>
                  <a:cxn ang="T111">
                    <a:pos x="T2" y="T3"/>
                  </a:cxn>
                  <a:cxn ang="T112">
                    <a:pos x="T4" y="T5"/>
                  </a:cxn>
                  <a:cxn ang="T113">
                    <a:pos x="T6" y="T7"/>
                  </a:cxn>
                  <a:cxn ang="T114">
                    <a:pos x="T8" y="T9"/>
                  </a:cxn>
                  <a:cxn ang="T115">
                    <a:pos x="T10" y="T11"/>
                  </a:cxn>
                  <a:cxn ang="T116">
                    <a:pos x="T12" y="T13"/>
                  </a:cxn>
                  <a:cxn ang="T117">
                    <a:pos x="T14" y="T15"/>
                  </a:cxn>
                  <a:cxn ang="T118">
                    <a:pos x="T16" y="T17"/>
                  </a:cxn>
                  <a:cxn ang="T119">
                    <a:pos x="T18" y="T19"/>
                  </a:cxn>
                  <a:cxn ang="T120">
                    <a:pos x="T20" y="T21"/>
                  </a:cxn>
                  <a:cxn ang="T121">
                    <a:pos x="T22" y="T23"/>
                  </a:cxn>
                  <a:cxn ang="T122">
                    <a:pos x="T24" y="T25"/>
                  </a:cxn>
                  <a:cxn ang="T123">
                    <a:pos x="T26" y="T27"/>
                  </a:cxn>
                  <a:cxn ang="T124">
                    <a:pos x="T28" y="T29"/>
                  </a:cxn>
                  <a:cxn ang="T125">
                    <a:pos x="T30" y="T31"/>
                  </a:cxn>
                  <a:cxn ang="T126">
                    <a:pos x="T32" y="T33"/>
                  </a:cxn>
                  <a:cxn ang="T127">
                    <a:pos x="T34" y="T35"/>
                  </a:cxn>
                  <a:cxn ang="T128">
                    <a:pos x="T36" y="T37"/>
                  </a:cxn>
                  <a:cxn ang="T129">
                    <a:pos x="T38" y="T39"/>
                  </a:cxn>
                  <a:cxn ang="T130">
                    <a:pos x="T40" y="T41"/>
                  </a:cxn>
                  <a:cxn ang="T131">
                    <a:pos x="T42" y="T43"/>
                  </a:cxn>
                  <a:cxn ang="T132">
                    <a:pos x="T44" y="T45"/>
                  </a:cxn>
                  <a:cxn ang="T133">
                    <a:pos x="T46" y="T47"/>
                  </a:cxn>
                  <a:cxn ang="T134">
                    <a:pos x="T48" y="T49"/>
                  </a:cxn>
                  <a:cxn ang="T135">
                    <a:pos x="T50" y="T51"/>
                  </a:cxn>
                  <a:cxn ang="T136">
                    <a:pos x="T52" y="T53"/>
                  </a:cxn>
                  <a:cxn ang="T137">
                    <a:pos x="T54" y="T55"/>
                  </a:cxn>
                  <a:cxn ang="T138">
                    <a:pos x="T56" y="T57"/>
                  </a:cxn>
                  <a:cxn ang="T139">
                    <a:pos x="T58" y="T59"/>
                  </a:cxn>
                  <a:cxn ang="T140">
                    <a:pos x="T60" y="T61"/>
                  </a:cxn>
                  <a:cxn ang="T141">
                    <a:pos x="T62" y="T63"/>
                  </a:cxn>
                  <a:cxn ang="T142">
                    <a:pos x="T64" y="T65"/>
                  </a:cxn>
                  <a:cxn ang="T143">
                    <a:pos x="T66" y="T67"/>
                  </a:cxn>
                  <a:cxn ang="T144">
                    <a:pos x="T68" y="T69"/>
                  </a:cxn>
                  <a:cxn ang="T145">
                    <a:pos x="T70" y="T71"/>
                  </a:cxn>
                  <a:cxn ang="T146">
                    <a:pos x="T72" y="T73"/>
                  </a:cxn>
                  <a:cxn ang="T147">
                    <a:pos x="T74" y="T75"/>
                  </a:cxn>
                  <a:cxn ang="T148">
                    <a:pos x="T76" y="T77"/>
                  </a:cxn>
                  <a:cxn ang="T149">
                    <a:pos x="T78" y="T79"/>
                  </a:cxn>
                  <a:cxn ang="T150">
                    <a:pos x="T80" y="T81"/>
                  </a:cxn>
                  <a:cxn ang="T151">
                    <a:pos x="T82" y="T83"/>
                  </a:cxn>
                  <a:cxn ang="T152">
                    <a:pos x="T84" y="T85"/>
                  </a:cxn>
                  <a:cxn ang="T153">
                    <a:pos x="T86" y="T87"/>
                  </a:cxn>
                  <a:cxn ang="T154">
                    <a:pos x="T88" y="T89"/>
                  </a:cxn>
                  <a:cxn ang="T155">
                    <a:pos x="T90" y="T91"/>
                  </a:cxn>
                  <a:cxn ang="T156">
                    <a:pos x="T92" y="T93"/>
                  </a:cxn>
                  <a:cxn ang="T157">
                    <a:pos x="T94" y="T95"/>
                  </a:cxn>
                  <a:cxn ang="T158">
                    <a:pos x="T96" y="T97"/>
                  </a:cxn>
                  <a:cxn ang="T159">
                    <a:pos x="T98" y="T99"/>
                  </a:cxn>
                  <a:cxn ang="T160">
                    <a:pos x="T100" y="T101"/>
                  </a:cxn>
                  <a:cxn ang="T161">
                    <a:pos x="T102" y="T103"/>
                  </a:cxn>
                  <a:cxn ang="T162">
                    <a:pos x="T104" y="T105"/>
                  </a:cxn>
                  <a:cxn ang="T163">
                    <a:pos x="T106" y="T107"/>
                  </a:cxn>
                  <a:cxn ang="T164">
                    <a:pos x="T108" y="T109"/>
                  </a:cxn>
                </a:cxnLst>
                <a:rect l="0" t="0" r="r" b="b"/>
                <a:pathLst>
                  <a:path w="2687" h="1962">
                    <a:moveTo>
                      <a:pt x="90" y="132"/>
                    </a:moveTo>
                    <a:lnTo>
                      <a:pt x="0" y="252"/>
                    </a:lnTo>
                    <a:lnTo>
                      <a:pt x="60" y="492"/>
                    </a:lnTo>
                    <a:lnTo>
                      <a:pt x="81" y="686"/>
                    </a:lnTo>
                    <a:lnTo>
                      <a:pt x="30" y="792"/>
                    </a:lnTo>
                    <a:lnTo>
                      <a:pt x="118" y="878"/>
                    </a:lnTo>
                    <a:lnTo>
                      <a:pt x="30" y="912"/>
                    </a:lnTo>
                    <a:lnTo>
                      <a:pt x="120" y="1032"/>
                    </a:lnTo>
                    <a:lnTo>
                      <a:pt x="0" y="1122"/>
                    </a:lnTo>
                    <a:lnTo>
                      <a:pt x="30" y="1212"/>
                    </a:lnTo>
                    <a:lnTo>
                      <a:pt x="145" y="1243"/>
                    </a:lnTo>
                    <a:lnTo>
                      <a:pt x="246" y="1298"/>
                    </a:lnTo>
                    <a:lnTo>
                      <a:pt x="330" y="1392"/>
                    </a:lnTo>
                    <a:lnTo>
                      <a:pt x="390" y="1632"/>
                    </a:lnTo>
                    <a:lnTo>
                      <a:pt x="556" y="1637"/>
                    </a:lnTo>
                    <a:lnTo>
                      <a:pt x="750" y="1632"/>
                    </a:lnTo>
                    <a:lnTo>
                      <a:pt x="900" y="1782"/>
                    </a:lnTo>
                    <a:lnTo>
                      <a:pt x="1020" y="1692"/>
                    </a:lnTo>
                    <a:lnTo>
                      <a:pt x="1230" y="1812"/>
                    </a:lnTo>
                    <a:lnTo>
                      <a:pt x="1501" y="1782"/>
                    </a:lnTo>
                    <a:lnTo>
                      <a:pt x="1591" y="1842"/>
                    </a:lnTo>
                    <a:lnTo>
                      <a:pt x="1699" y="1801"/>
                    </a:lnTo>
                    <a:lnTo>
                      <a:pt x="1855" y="1801"/>
                    </a:lnTo>
                    <a:lnTo>
                      <a:pt x="1955" y="1865"/>
                    </a:lnTo>
                    <a:lnTo>
                      <a:pt x="2251" y="1962"/>
                    </a:lnTo>
                    <a:lnTo>
                      <a:pt x="2401" y="1962"/>
                    </a:lnTo>
                    <a:lnTo>
                      <a:pt x="2401" y="1782"/>
                    </a:lnTo>
                    <a:lnTo>
                      <a:pt x="2461" y="1572"/>
                    </a:lnTo>
                    <a:lnTo>
                      <a:pt x="2521" y="1362"/>
                    </a:lnTo>
                    <a:lnTo>
                      <a:pt x="2550" y="1225"/>
                    </a:lnTo>
                    <a:lnTo>
                      <a:pt x="2540" y="1033"/>
                    </a:lnTo>
                    <a:lnTo>
                      <a:pt x="2604" y="841"/>
                    </a:lnTo>
                    <a:lnTo>
                      <a:pt x="2641" y="631"/>
                    </a:lnTo>
                    <a:lnTo>
                      <a:pt x="2687" y="539"/>
                    </a:lnTo>
                    <a:lnTo>
                      <a:pt x="2312" y="411"/>
                    </a:lnTo>
                    <a:lnTo>
                      <a:pt x="2047" y="347"/>
                    </a:lnTo>
                    <a:lnTo>
                      <a:pt x="1690" y="283"/>
                    </a:lnTo>
                    <a:lnTo>
                      <a:pt x="1233" y="183"/>
                    </a:lnTo>
                    <a:lnTo>
                      <a:pt x="721" y="0"/>
                    </a:lnTo>
                    <a:lnTo>
                      <a:pt x="758" y="137"/>
                    </a:lnTo>
                    <a:lnTo>
                      <a:pt x="870" y="222"/>
                    </a:lnTo>
                    <a:lnTo>
                      <a:pt x="750" y="282"/>
                    </a:lnTo>
                    <a:lnTo>
                      <a:pt x="840" y="372"/>
                    </a:lnTo>
                    <a:lnTo>
                      <a:pt x="810" y="612"/>
                    </a:lnTo>
                    <a:lnTo>
                      <a:pt x="720" y="852"/>
                    </a:lnTo>
                    <a:lnTo>
                      <a:pt x="570" y="942"/>
                    </a:lnTo>
                    <a:lnTo>
                      <a:pt x="630" y="822"/>
                    </a:lnTo>
                    <a:lnTo>
                      <a:pt x="660" y="822"/>
                    </a:lnTo>
                    <a:lnTo>
                      <a:pt x="660" y="582"/>
                    </a:lnTo>
                    <a:lnTo>
                      <a:pt x="600" y="552"/>
                    </a:lnTo>
                    <a:lnTo>
                      <a:pt x="660" y="492"/>
                    </a:lnTo>
                    <a:lnTo>
                      <a:pt x="547" y="384"/>
                    </a:lnTo>
                    <a:lnTo>
                      <a:pt x="419" y="329"/>
                    </a:lnTo>
                    <a:lnTo>
                      <a:pt x="282" y="265"/>
                    </a:lnTo>
                    <a:lnTo>
                      <a:pt x="90" y="132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0" name="Freeform 48">
                <a:extLst>
                  <a:ext uri="{FF2B5EF4-FFF2-40B4-BE49-F238E27FC236}">
                    <a16:creationId xmlns:a16="http://schemas.microsoft.com/office/drawing/2014/main" id="{413E10FC-46D3-47FF-B2F0-7B1F861F78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0710" y="2665935"/>
                <a:ext cx="718169" cy="588200"/>
              </a:xfrm>
              <a:custGeom>
                <a:avLst/>
                <a:gdLst>
                  <a:gd name="T0" fmla="*/ 150 w 3256"/>
                  <a:gd name="T1" fmla="*/ 0 h 2669"/>
                  <a:gd name="T2" fmla="*/ 127 w 3256"/>
                  <a:gd name="T3" fmla="*/ 29 h 2669"/>
                  <a:gd name="T4" fmla="*/ 132 w 3256"/>
                  <a:gd name="T5" fmla="*/ 68 h 2669"/>
                  <a:gd name="T6" fmla="*/ 109 w 3256"/>
                  <a:gd name="T7" fmla="*/ 85 h 2669"/>
                  <a:gd name="T8" fmla="*/ 103 w 3256"/>
                  <a:gd name="T9" fmla="*/ 114 h 2669"/>
                  <a:gd name="T10" fmla="*/ 91 w 3256"/>
                  <a:gd name="T11" fmla="*/ 139 h 2669"/>
                  <a:gd name="T12" fmla="*/ 79 w 3256"/>
                  <a:gd name="T13" fmla="*/ 173 h 2669"/>
                  <a:gd name="T14" fmla="*/ 58 w 3256"/>
                  <a:gd name="T15" fmla="*/ 207 h 2669"/>
                  <a:gd name="T16" fmla="*/ 30 w 3256"/>
                  <a:gd name="T17" fmla="*/ 240 h 2669"/>
                  <a:gd name="T18" fmla="*/ 29 w 3256"/>
                  <a:gd name="T19" fmla="*/ 263 h 2669"/>
                  <a:gd name="T20" fmla="*/ 12 w 3256"/>
                  <a:gd name="T21" fmla="*/ 284 h 2669"/>
                  <a:gd name="T22" fmla="*/ 17 w 3256"/>
                  <a:gd name="T23" fmla="*/ 325 h 2669"/>
                  <a:gd name="T24" fmla="*/ 0 w 3256"/>
                  <a:gd name="T25" fmla="*/ 357 h 2669"/>
                  <a:gd name="T26" fmla="*/ 9 w 3256"/>
                  <a:gd name="T27" fmla="*/ 370 h 2669"/>
                  <a:gd name="T28" fmla="*/ 46 w 3256"/>
                  <a:gd name="T29" fmla="*/ 381 h 2669"/>
                  <a:gd name="T30" fmla="*/ 302 w 3256"/>
                  <a:gd name="T31" fmla="*/ 460 h 2669"/>
                  <a:gd name="T32" fmla="*/ 524 w 3256"/>
                  <a:gd name="T33" fmla="*/ 506 h 2669"/>
                  <a:gd name="T34" fmla="*/ 547 w 3256"/>
                  <a:gd name="T35" fmla="*/ 352 h 2669"/>
                  <a:gd name="T36" fmla="*/ 569 w 3256"/>
                  <a:gd name="T37" fmla="*/ 318 h 2669"/>
                  <a:gd name="T38" fmla="*/ 552 w 3256"/>
                  <a:gd name="T39" fmla="*/ 296 h 2669"/>
                  <a:gd name="T40" fmla="*/ 552 w 3256"/>
                  <a:gd name="T41" fmla="*/ 273 h 2669"/>
                  <a:gd name="T42" fmla="*/ 581 w 3256"/>
                  <a:gd name="T43" fmla="*/ 256 h 2669"/>
                  <a:gd name="T44" fmla="*/ 586 w 3256"/>
                  <a:gd name="T45" fmla="*/ 227 h 2669"/>
                  <a:gd name="T46" fmla="*/ 586 w 3256"/>
                  <a:gd name="T47" fmla="*/ 222 h 2669"/>
                  <a:gd name="T48" fmla="*/ 592 w 3256"/>
                  <a:gd name="T49" fmla="*/ 210 h 2669"/>
                  <a:gd name="T50" fmla="*/ 615 w 3256"/>
                  <a:gd name="T51" fmla="*/ 205 h 2669"/>
                  <a:gd name="T52" fmla="*/ 617 w 3256"/>
                  <a:gd name="T53" fmla="*/ 187 h 2669"/>
                  <a:gd name="T54" fmla="*/ 615 w 3256"/>
                  <a:gd name="T55" fmla="*/ 165 h 2669"/>
                  <a:gd name="T56" fmla="*/ 598 w 3256"/>
                  <a:gd name="T57" fmla="*/ 142 h 2669"/>
                  <a:gd name="T58" fmla="*/ 571 w 3256"/>
                  <a:gd name="T59" fmla="*/ 142 h 2669"/>
                  <a:gd name="T60" fmla="*/ 514 w 3256"/>
                  <a:gd name="T61" fmla="*/ 124 h 2669"/>
                  <a:gd name="T62" fmla="*/ 496 w 3256"/>
                  <a:gd name="T63" fmla="*/ 111 h 2669"/>
                  <a:gd name="T64" fmla="*/ 466 w 3256"/>
                  <a:gd name="T65" fmla="*/ 111 h 2669"/>
                  <a:gd name="T66" fmla="*/ 446 w 3256"/>
                  <a:gd name="T67" fmla="*/ 119 h 2669"/>
                  <a:gd name="T68" fmla="*/ 428 w 3256"/>
                  <a:gd name="T69" fmla="*/ 108 h 2669"/>
                  <a:gd name="T70" fmla="*/ 377 w 3256"/>
                  <a:gd name="T71" fmla="*/ 114 h 2669"/>
                  <a:gd name="T72" fmla="*/ 337 w 3256"/>
                  <a:gd name="T73" fmla="*/ 91 h 2669"/>
                  <a:gd name="T74" fmla="*/ 314 w 3256"/>
                  <a:gd name="T75" fmla="*/ 108 h 2669"/>
                  <a:gd name="T76" fmla="*/ 286 w 3256"/>
                  <a:gd name="T77" fmla="*/ 79 h 2669"/>
                  <a:gd name="T78" fmla="*/ 252 w 3256"/>
                  <a:gd name="T79" fmla="*/ 80 h 2669"/>
                  <a:gd name="T80" fmla="*/ 218 w 3256"/>
                  <a:gd name="T81" fmla="*/ 79 h 2669"/>
                  <a:gd name="T82" fmla="*/ 206 w 3256"/>
                  <a:gd name="T83" fmla="*/ 34 h 2669"/>
                  <a:gd name="T84" fmla="*/ 191 w 3256"/>
                  <a:gd name="T85" fmla="*/ 16 h 2669"/>
                  <a:gd name="T86" fmla="*/ 171 w 3256"/>
                  <a:gd name="T87" fmla="*/ 5 h 2669"/>
                  <a:gd name="T88" fmla="*/ 150 w 3256"/>
                  <a:gd name="T89" fmla="*/ 0 h 2669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3256" h="2669">
                    <a:moveTo>
                      <a:pt x="789" y="0"/>
                    </a:moveTo>
                    <a:lnTo>
                      <a:pt x="672" y="155"/>
                    </a:lnTo>
                    <a:lnTo>
                      <a:pt x="694" y="359"/>
                    </a:lnTo>
                    <a:lnTo>
                      <a:pt x="574" y="449"/>
                    </a:lnTo>
                    <a:lnTo>
                      <a:pt x="544" y="599"/>
                    </a:lnTo>
                    <a:lnTo>
                      <a:pt x="480" y="731"/>
                    </a:lnTo>
                    <a:lnTo>
                      <a:pt x="416" y="915"/>
                    </a:lnTo>
                    <a:lnTo>
                      <a:pt x="304" y="1091"/>
                    </a:lnTo>
                    <a:lnTo>
                      <a:pt x="160" y="1267"/>
                    </a:lnTo>
                    <a:lnTo>
                      <a:pt x="152" y="1387"/>
                    </a:lnTo>
                    <a:lnTo>
                      <a:pt x="64" y="1499"/>
                    </a:lnTo>
                    <a:lnTo>
                      <a:pt x="88" y="1715"/>
                    </a:lnTo>
                    <a:lnTo>
                      <a:pt x="0" y="1883"/>
                    </a:lnTo>
                    <a:lnTo>
                      <a:pt x="48" y="1952"/>
                    </a:lnTo>
                    <a:lnTo>
                      <a:pt x="244" y="2009"/>
                    </a:lnTo>
                    <a:lnTo>
                      <a:pt x="1594" y="2429"/>
                    </a:lnTo>
                    <a:lnTo>
                      <a:pt x="2765" y="2669"/>
                    </a:lnTo>
                    <a:lnTo>
                      <a:pt x="2885" y="1859"/>
                    </a:lnTo>
                    <a:lnTo>
                      <a:pt x="3005" y="1679"/>
                    </a:lnTo>
                    <a:lnTo>
                      <a:pt x="2915" y="1559"/>
                    </a:lnTo>
                    <a:lnTo>
                      <a:pt x="2915" y="1439"/>
                    </a:lnTo>
                    <a:lnTo>
                      <a:pt x="3065" y="1349"/>
                    </a:lnTo>
                    <a:lnTo>
                      <a:pt x="3095" y="1199"/>
                    </a:lnTo>
                    <a:lnTo>
                      <a:pt x="3095" y="1169"/>
                    </a:lnTo>
                    <a:lnTo>
                      <a:pt x="3125" y="1109"/>
                    </a:lnTo>
                    <a:lnTo>
                      <a:pt x="3245" y="1079"/>
                    </a:lnTo>
                    <a:lnTo>
                      <a:pt x="3256" y="987"/>
                    </a:lnTo>
                    <a:lnTo>
                      <a:pt x="3245" y="869"/>
                    </a:lnTo>
                    <a:lnTo>
                      <a:pt x="3158" y="749"/>
                    </a:lnTo>
                    <a:lnTo>
                      <a:pt x="3012" y="749"/>
                    </a:lnTo>
                    <a:lnTo>
                      <a:pt x="2715" y="653"/>
                    </a:lnTo>
                    <a:lnTo>
                      <a:pt x="2615" y="587"/>
                    </a:lnTo>
                    <a:lnTo>
                      <a:pt x="2460" y="587"/>
                    </a:lnTo>
                    <a:lnTo>
                      <a:pt x="2351" y="629"/>
                    </a:lnTo>
                    <a:lnTo>
                      <a:pt x="2259" y="569"/>
                    </a:lnTo>
                    <a:lnTo>
                      <a:pt x="1989" y="599"/>
                    </a:lnTo>
                    <a:lnTo>
                      <a:pt x="1779" y="480"/>
                    </a:lnTo>
                    <a:lnTo>
                      <a:pt x="1659" y="569"/>
                    </a:lnTo>
                    <a:lnTo>
                      <a:pt x="1508" y="419"/>
                    </a:lnTo>
                    <a:lnTo>
                      <a:pt x="1331" y="423"/>
                    </a:lnTo>
                    <a:lnTo>
                      <a:pt x="1148" y="419"/>
                    </a:lnTo>
                    <a:lnTo>
                      <a:pt x="1088" y="180"/>
                    </a:lnTo>
                    <a:lnTo>
                      <a:pt x="1010" y="87"/>
                    </a:lnTo>
                    <a:lnTo>
                      <a:pt x="905" y="29"/>
                    </a:lnTo>
                    <a:lnTo>
                      <a:pt x="789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1" name="Freeform 49">
                <a:extLst>
                  <a:ext uri="{FF2B5EF4-FFF2-40B4-BE49-F238E27FC236}">
                    <a16:creationId xmlns:a16="http://schemas.microsoft.com/office/drawing/2014/main" id="{978ABC66-6DAE-4A83-8E01-6C8442641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9495" y="3096042"/>
                <a:ext cx="770547" cy="1231036"/>
              </a:xfrm>
              <a:custGeom>
                <a:avLst/>
                <a:gdLst>
                  <a:gd name="T0" fmla="*/ 42 w 3498"/>
                  <a:gd name="T1" fmla="*/ 24 h 5586"/>
                  <a:gd name="T2" fmla="*/ 38 w 3498"/>
                  <a:gd name="T3" fmla="*/ 71 h 5586"/>
                  <a:gd name="T4" fmla="*/ 0 w 3498"/>
                  <a:gd name="T5" fmla="*/ 138 h 5586"/>
                  <a:gd name="T6" fmla="*/ 23 w 3498"/>
                  <a:gd name="T7" fmla="*/ 193 h 5586"/>
                  <a:gd name="T8" fmla="*/ 25 w 3498"/>
                  <a:gd name="T9" fmla="*/ 248 h 5586"/>
                  <a:gd name="T10" fmla="*/ 28 w 3498"/>
                  <a:gd name="T11" fmla="*/ 341 h 5586"/>
                  <a:gd name="T12" fmla="*/ 47 w 3498"/>
                  <a:gd name="T13" fmla="*/ 399 h 5586"/>
                  <a:gd name="T14" fmla="*/ 64 w 3498"/>
                  <a:gd name="T15" fmla="*/ 430 h 5586"/>
                  <a:gd name="T16" fmla="*/ 91 w 3498"/>
                  <a:gd name="T17" fmla="*/ 390 h 5586"/>
                  <a:gd name="T18" fmla="*/ 92 w 3498"/>
                  <a:gd name="T19" fmla="*/ 425 h 5586"/>
                  <a:gd name="T20" fmla="*/ 72 w 3498"/>
                  <a:gd name="T21" fmla="*/ 452 h 5586"/>
                  <a:gd name="T22" fmla="*/ 61 w 3498"/>
                  <a:gd name="T23" fmla="*/ 486 h 5586"/>
                  <a:gd name="T24" fmla="*/ 111 w 3498"/>
                  <a:gd name="T25" fmla="*/ 538 h 5586"/>
                  <a:gd name="T26" fmla="*/ 90 w 3498"/>
                  <a:gd name="T27" fmla="*/ 569 h 5586"/>
                  <a:gd name="T28" fmla="*/ 124 w 3498"/>
                  <a:gd name="T29" fmla="*/ 637 h 5586"/>
                  <a:gd name="T30" fmla="*/ 152 w 3498"/>
                  <a:gd name="T31" fmla="*/ 708 h 5586"/>
                  <a:gd name="T32" fmla="*/ 156 w 3498"/>
                  <a:gd name="T33" fmla="*/ 783 h 5586"/>
                  <a:gd name="T34" fmla="*/ 235 w 3498"/>
                  <a:gd name="T35" fmla="*/ 820 h 5586"/>
                  <a:gd name="T36" fmla="*/ 288 w 3498"/>
                  <a:gd name="T37" fmla="*/ 862 h 5586"/>
                  <a:gd name="T38" fmla="*/ 322 w 3498"/>
                  <a:gd name="T39" fmla="*/ 879 h 5586"/>
                  <a:gd name="T40" fmla="*/ 351 w 3498"/>
                  <a:gd name="T41" fmla="*/ 918 h 5586"/>
                  <a:gd name="T42" fmla="*/ 385 w 3498"/>
                  <a:gd name="T43" fmla="*/ 959 h 5586"/>
                  <a:gd name="T44" fmla="*/ 395 w 3498"/>
                  <a:gd name="T45" fmla="*/ 1023 h 5586"/>
                  <a:gd name="T46" fmla="*/ 441 w 3498"/>
                  <a:gd name="T47" fmla="*/ 1040 h 5586"/>
                  <a:gd name="T48" fmla="*/ 503 w 3498"/>
                  <a:gd name="T49" fmla="*/ 1049 h 5586"/>
                  <a:gd name="T50" fmla="*/ 594 w 3498"/>
                  <a:gd name="T51" fmla="*/ 1059 h 5586"/>
                  <a:gd name="T52" fmla="*/ 612 w 3498"/>
                  <a:gd name="T53" fmla="*/ 1027 h 5586"/>
                  <a:gd name="T54" fmla="*/ 612 w 3498"/>
                  <a:gd name="T55" fmla="*/ 983 h 5586"/>
                  <a:gd name="T56" fmla="*/ 623 w 3498"/>
                  <a:gd name="T57" fmla="*/ 953 h 5586"/>
                  <a:gd name="T58" fmla="*/ 646 w 3498"/>
                  <a:gd name="T59" fmla="*/ 919 h 5586"/>
                  <a:gd name="T60" fmla="*/ 657 w 3498"/>
                  <a:gd name="T61" fmla="*/ 919 h 5586"/>
                  <a:gd name="T62" fmla="*/ 640 w 3498"/>
                  <a:gd name="T63" fmla="*/ 867 h 5586"/>
                  <a:gd name="T64" fmla="*/ 561 w 3498"/>
                  <a:gd name="T65" fmla="*/ 737 h 5586"/>
                  <a:gd name="T66" fmla="*/ 402 w 3498"/>
                  <a:gd name="T67" fmla="*/ 513 h 5586"/>
                  <a:gd name="T68" fmla="*/ 295 w 3498"/>
                  <a:gd name="T69" fmla="*/ 367 h 5586"/>
                  <a:gd name="T70" fmla="*/ 84 w 3498"/>
                  <a:gd name="T71" fmla="*/ 9 h 558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</a:gdLst>
                <a:ahLst/>
                <a:cxnLst>
                  <a:cxn ang="T72">
                    <a:pos x="T0" y="T1"/>
                  </a:cxn>
                  <a:cxn ang="T73">
                    <a:pos x="T2" y="T3"/>
                  </a:cxn>
                  <a:cxn ang="T74">
                    <a:pos x="T4" y="T5"/>
                  </a:cxn>
                  <a:cxn ang="T75">
                    <a:pos x="T6" y="T7"/>
                  </a:cxn>
                  <a:cxn ang="T76">
                    <a:pos x="T8" y="T9"/>
                  </a:cxn>
                  <a:cxn ang="T77">
                    <a:pos x="T10" y="T11"/>
                  </a:cxn>
                  <a:cxn ang="T78">
                    <a:pos x="T12" y="T13"/>
                  </a:cxn>
                  <a:cxn ang="T79">
                    <a:pos x="T14" y="T15"/>
                  </a:cxn>
                  <a:cxn ang="T80">
                    <a:pos x="T16" y="T17"/>
                  </a:cxn>
                  <a:cxn ang="T81">
                    <a:pos x="T18" y="T19"/>
                  </a:cxn>
                  <a:cxn ang="T82">
                    <a:pos x="T20" y="T21"/>
                  </a:cxn>
                  <a:cxn ang="T83">
                    <a:pos x="T22" y="T23"/>
                  </a:cxn>
                  <a:cxn ang="T84">
                    <a:pos x="T24" y="T25"/>
                  </a:cxn>
                  <a:cxn ang="T85">
                    <a:pos x="T26" y="T27"/>
                  </a:cxn>
                  <a:cxn ang="T86">
                    <a:pos x="T28" y="T29"/>
                  </a:cxn>
                  <a:cxn ang="T87">
                    <a:pos x="T30" y="T31"/>
                  </a:cxn>
                  <a:cxn ang="T88">
                    <a:pos x="T32" y="T33"/>
                  </a:cxn>
                  <a:cxn ang="T89">
                    <a:pos x="T34" y="T35"/>
                  </a:cxn>
                  <a:cxn ang="T90">
                    <a:pos x="T36" y="T37"/>
                  </a:cxn>
                  <a:cxn ang="T91">
                    <a:pos x="T38" y="T39"/>
                  </a:cxn>
                  <a:cxn ang="T92">
                    <a:pos x="T40" y="T41"/>
                  </a:cxn>
                  <a:cxn ang="T93">
                    <a:pos x="T42" y="T43"/>
                  </a:cxn>
                  <a:cxn ang="T94">
                    <a:pos x="T44" y="T45"/>
                  </a:cxn>
                  <a:cxn ang="T95">
                    <a:pos x="T46" y="T47"/>
                  </a:cxn>
                  <a:cxn ang="T96">
                    <a:pos x="T48" y="T49"/>
                  </a:cxn>
                  <a:cxn ang="T97">
                    <a:pos x="T50" y="T51"/>
                  </a:cxn>
                  <a:cxn ang="T98">
                    <a:pos x="T52" y="T53"/>
                  </a:cxn>
                  <a:cxn ang="T99">
                    <a:pos x="T54" y="T55"/>
                  </a:cxn>
                  <a:cxn ang="T100">
                    <a:pos x="T56" y="T57"/>
                  </a:cxn>
                  <a:cxn ang="T101">
                    <a:pos x="T58" y="T59"/>
                  </a:cxn>
                  <a:cxn ang="T102">
                    <a:pos x="T60" y="T61"/>
                  </a:cxn>
                  <a:cxn ang="T103">
                    <a:pos x="T62" y="T63"/>
                  </a:cxn>
                  <a:cxn ang="T104">
                    <a:pos x="T64" y="T65"/>
                  </a:cxn>
                  <a:cxn ang="T105">
                    <a:pos x="T66" y="T67"/>
                  </a:cxn>
                  <a:cxn ang="T106">
                    <a:pos x="T68" y="T69"/>
                  </a:cxn>
                  <a:cxn ang="T107">
                    <a:pos x="T70" y="T71"/>
                  </a:cxn>
                </a:cxnLst>
                <a:rect l="0" t="0" r="r" b="b"/>
                <a:pathLst>
                  <a:path w="3498" h="5586">
                    <a:moveTo>
                      <a:pt x="284" y="0"/>
                    </a:moveTo>
                    <a:lnTo>
                      <a:pt x="222" y="126"/>
                    </a:lnTo>
                    <a:lnTo>
                      <a:pt x="292" y="225"/>
                    </a:lnTo>
                    <a:lnTo>
                      <a:pt x="202" y="375"/>
                    </a:lnTo>
                    <a:lnTo>
                      <a:pt x="202" y="555"/>
                    </a:lnTo>
                    <a:lnTo>
                      <a:pt x="0" y="726"/>
                    </a:lnTo>
                    <a:lnTo>
                      <a:pt x="36" y="906"/>
                    </a:lnTo>
                    <a:lnTo>
                      <a:pt x="120" y="1020"/>
                    </a:lnTo>
                    <a:lnTo>
                      <a:pt x="142" y="1125"/>
                    </a:lnTo>
                    <a:lnTo>
                      <a:pt x="132" y="1308"/>
                    </a:lnTo>
                    <a:lnTo>
                      <a:pt x="72" y="1560"/>
                    </a:lnTo>
                    <a:lnTo>
                      <a:pt x="150" y="1800"/>
                    </a:lnTo>
                    <a:lnTo>
                      <a:pt x="262" y="1965"/>
                    </a:lnTo>
                    <a:lnTo>
                      <a:pt x="246" y="2106"/>
                    </a:lnTo>
                    <a:lnTo>
                      <a:pt x="262" y="2265"/>
                    </a:lnTo>
                    <a:lnTo>
                      <a:pt x="336" y="2268"/>
                    </a:lnTo>
                    <a:lnTo>
                      <a:pt x="408" y="2166"/>
                    </a:lnTo>
                    <a:lnTo>
                      <a:pt x="480" y="2058"/>
                    </a:lnTo>
                    <a:lnTo>
                      <a:pt x="516" y="2118"/>
                    </a:lnTo>
                    <a:lnTo>
                      <a:pt x="486" y="2244"/>
                    </a:lnTo>
                    <a:lnTo>
                      <a:pt x="442" y="2385"/>
                    </a:lnTo>
                    <a:lnTo>
                      <a:pt x="382" y="2385"/>
                    </a:lnTo>
                    <a:lnTo>
                      <a:pt x="366" y="2466"/>
                    </a:lnTo>
                    <a:lnTo>
                      <a:pt x="322" y="2565"/>
                    </a:lnTo>
                    <a:lnTo>
                      <a:pt x="492" y="2742"/>
                    </a:lnTo>
                    <a:lnTo>
                      <a:pt x="588" y="2838"/>
                    </a:lnTo>
                    <a:lnTo>
                      <a:pt x="592" y="2926"/>
                    </a:lnTo>
                    <a:lnTo>
                      <a:pt x="474" y="3000"/>
                    </a:lnTo>
                    <a:lnTo>
                      <a:pt x="606" y="3180"/>
                    </a:lnTo>
                    <a:lnTo>
                      <a:pt x="654" y="3360"/>
                    </a:lnTo>
                    <a:lnTo>
                      <a:pt x="768" y="3564"/>
                    </a:lnTo>
                    <a:lnTo>
                      <a:pt x="802" y="3736"/>
                    </a:lnTo>
                    <a:lnTo>
                      <a:pt x="892" y="3856"/>
                    </a:lnTo>
                    <a:lnTo>
                      <a:pt x="822" y="4128"/>
                    </a:lnTo>
                    <a:lnTo>
                      <a:pt x="1042" y="4246"/>
                    </a:lnTo>
                    <a:lnTo>
                      <a:pt x="1242" y="4326"/>
                    </a:lnTo>
                    <a:lnTo>
                      <a:pt x="1372" y="4456"/>
                    </a:lnTo>
                    <a:lnTo>
                      <a:pt x="1522" y="4546"/>
                    </a:lnTo>
                    <a:lnTo>
                      <a:pt x="1612" y="4546"/>
                    </a:lnTo>
                    <a:lnTo>
                      <a:pt x="1702" y="4636"/>
                    </a:lnTo>
                    <a:lnTo>
                      <a:pt x="1702" y="4756"/>
                    </a:lnTo>
                    <a:lnTo>
                      <a:pt x="1854" y="4842"/>
                    </a:lnTo>
                    <a:lnTo>
                      <a:pt x="1962" y="4944"/>
                    </a:lnTo>
                    <a:lnTo>
                      <a:pt x="2033" y="5056"/>
                    </a:lnTo>
                    <a:lnTo>
                      <a:pt x="2063" y="5236"/>
                    </a:lnTo>
                    <a:lnTo>
                      <a:pt x="2088" y="5394"/>
                    </a:lnTo>
                    <a:lnTo>
                      <a:pt x="2123" y="5506"/>
                    </a:lnTo>
                    <a:lnTo>
                      <a:pt x="2328" y="5484"/>
                    </a:lnTo>
                    <a:lnTo>
                      <a:pt x="2466" y="5532"/>
                    </a:lnTo>
                    <a:lnTo>
                      <a:pt x="2658" y="5532"/>
                    </a:lnTo>
                    <a:lnTo>
                      <a:pt x="2856" y="5544"/>
                    </a:lnTo>
                    <a:lnTo>
                      <a:pt x="3138" y="5586"/>
                    </a:lnTo>
                    <a:lnTo>
                      <a:pt x="3233" y="5536"/>
                    </a:lnTo>
                    <a:lnTo>
                      <a:pt x="3233" y="5416"/>
                    </a:lnTo>
                    <a:lnTo>
                      <a:pt x="3192" y="5292"/>
                    </a:lnTo>
                    <a:lnTo>
                      <a:pt x="3234" y="5184"/>
                    </a:lnTo>
                    <a:lnTo>
                      <a:pt x="3323" y="5116"/>
                    </a:lnTo>
                    <a:lnTo>
                      <a:pt x="3293" y="5026"/>
                    </a:lnTo>
                    <a:lnTo>
                      <a:pt x="3348" y="4950"/>
                    </a:lnTo>
                    <a:lnTo>
                      <a:pt x="3413" y="4846"/>
                    </a:lnTo>
                    <a:lnTo>
                      <a:pt x="3473" y="4846"/>
                    </a:lnTo>
                    <a:lnTo>
                      <a:pt x="3498" y="4770"/>
                    </a:lnTo>
                    <a:lnTo>
                      <a:pt x="3384" y="4572"/>
                    </a:lnTo>
                    <a:lnTo>
                      <a:pt x="3353" y="4396"/>
                    </a:lnTo>
                    <a:lnTo>
                      <a:pt x="2963" y="3886"/>
                    </a:lnTo>
                    <a:lnTo>
                      <a:pt x="2453" y="3226"/>
                    </a:lnTo>
                    <a:lnTo>
                      <a:pt x="2124" y="2706"/>
                    </a:lnTo>
                    <a:lnTo>
                      <a:pt x="1702" y="2175"/>
                    </a:lnTo>
                    <a:lnTo>
                      <a:pt x="1560" y="1938"/>
                    </a:lnTo>
                    <a:lnTo>
                      <a:pt x="1822" y="474"/>
                    </a:lnTo>
                    <a:lnTo>
                      <a:pt x="444" y="45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b="1" kern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" name="Freeform 50">
                <a:extLst>
                  <a:ext uri="{FF2B5EF4-FFF2-40B4-BE49-F238E27FC236}">
                    <a16:creationId xmlns:a16="http://schemas.microsoft.com/office/drawing/2014/main" id="{FBFFE13A-8A25-472A-8477-EDA719492B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4030" y="3200663"/>
                <a:ext cx="565689" cy="853239"/>
              </a:xfrm>
              <a:custGeom>
                <a:avLst/>
                <a:gdLst>
                  <a:gd name="T0" fmla="*/ 49 w 2565"/>
                  <a:gd name="T1" fmla="*/ 0 h 3871"/>
                  <a:gd name="T2" fmla="*/ 272 w 2565"/>
                  <a:gd name="T3" fmla="*/ 46 h 3871"/>
                  <a:gd name="T4" fmla="*/ 486 w 2565"/>
                  <a:gd name="T5" fmla="*/ 88 h 3871"/>
                  <a:gd name="T6" fmla="*/ 480 w 2565"/>
                  <a:gd name="T7" fmla="*/ 110 h 3871"/>
                  <a:gd name="T8" fmla="*/ 465 w 2565"/>
                  <a:gd name="T9" fmla="*/ 183 h 3871"/>
                  <a:gd name="T10" fmla="*/ 458 w 2565"/>
                  <a:gd name="T11" fmla="*/ 251 h 3871"/>
                  <a:gd name="T12" fmla="*/ 450 w 2565"/>
                  <a:gd name="T13" fmla="*/ 318 h 3871"/>
                  <a:gd name="T14" fmla="*/ 425 w 2565"/>
                  <a:gd name="T15" fmla="*/ 472 h 3871"/>
                  <a:gd name="T16" fmla="*/ 414 w 2565"/>
                  <a:gd name="T17" fmla="*/ 569 h 3871"/>
                  <a:gd name="T18" fmla="*/ 409 w 2565"/>
                  <a:gd name="T19" fmla="*/ 587 h 3871"/>
                  <a:gd name="T20" fmla="*/ 409 w 2565"/>
                  <a:gd name="T21" fmla="*/ 612 h 3871"/>
                  <a:gd name="T22" fmla="*/ 399 w 2565"/>
                  <a:gd name="T23" fmla="*/ 624 h 3871"/>
                  <a:gd name="T24" fmla="*/ 404 w 2565"/>
                  <a:gd name="T25" fmla="*/ 652 h 3871"/>
                  <a:gd name="T26" fmla="*/ 376 w 2565"/>
                  <a:gd name="T27" fmla="*/ 642 h 3871"/>
                  <a:gd name="T28" fmla="*/ 357 w 2565"/>
                  <a:gd name="T29" fmla="*/ 637 h 3871"/>
                  <a:gd name="T30" fmla="*/ 342 w 2565"/>
                  <a:gd name="T31" fmla="*/ 646 h 3871"/>
                  <a:gd name="T32" fmla="*/ 341 w 2565"/>
                  <a:gd name="T33" fmla="*/ 662 h 3871"/>
                  <a:gd name="T34" fmla="*/ 348 w 2565"/>
                  <a:gd name="T35" fmla="*/ 695 h 3871"/>
                  <a:gd name="T36" fmla="*/ 346 w 2565"/>
                  <a:gd name="T37" fmla="*/ 718 h 3871"/>
                  <a:gd name="T38" fmla="*/ 333 w 2565"/>
                  <a:gd name="T39" fmla="*/ 734 h 3871"/>
                  <a:gd name="T40" fmla="*/ 214 w 2565"/>
                  <a:gd name="T41" fmla="*/ 579 h 3871"/>
                  <a:gd name="T42" fmla="*/ 170 w 2565"/>
                  <a:gd name="T43" fmla="*/ 523 h 3871"/>
                  <a:gd name="T44" fmla="*/ 108 w 2565"/>
                  <a:gd name="T45" fmla="*/ 424 h 3871"/>
                  <a:gd name="T46" fmla="*/ 27 w 2565"/>
                  <a:gd name="T47" fmla="*/ 323 h 3871"/>
                  <a:gd name="T48" fmla="*/ 0 w 2565"/>
                  <a:gd name="T49" fmla="*/ 277 h 3871"/>
                  <a:gd name="T50" fmla="*/ 49 w 2565"/>
                  <a:gd name="T51" fmla="*/ 0 h 3871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</a:gdLst>
                <a:ahLst/>
                <a:cxnLst>
                  <a:cxn ang="T52">
                    <a:pos x="T0" y="T1"/>
                  </a:cxn>
                  <a:cxn ang="T53">
                    <a:pos x="T2" y="T3"/>
                  </a:cxn>
                  <a:cxn ang="T54">
                    <a:pos x="T4" y="T5"/>
                  </a:cxn>
                  <a:cxn ang="T55">
                    <a:pos x="T6" y="T7"/>
                  </a:cxn>
                  <a:cxn ang="T56">
                    <a:pos x="T8" y="T9"/>
                  </a:cxn>
                  <a:cxn ang="T57">
                    <a:pos x="T10" y="T11"/>
                  </a:cxn>
                  <a:cxn ang="T58">
                    <a:pos x="T12" y="T13"/>
                  </a:cxn>
                  <a:cxn ang="T59">
                    <a:pos x="T14" y="T15"/>
                  </a:cxn>
                  <a:cxn ang="T60">
                    <a:pos x="T16" y="T17"/>
                  </a:cxn>
                  <a:cxn ang="T61">
                    <a:pos x="T18" y="T19"/>
                  </a:cxn>
                  <a:cxn ang="T62">
                    <a:pos x="T20" y="T21"/>
                  </a:cxn>
                  <a:cxn ang="T63">
                    <a:pos x="T22" y="T23"/>
                  </a:cxn>
                  <a:cxn ang="T64">
                    <a:pos x="T24" y="T25"/>
                  </a:cxn>
                  <a:cxn ang="T65">
                    <a:pos x="T26" y="T27"/>
                  </a:cxn>
                  <a:cxn ang="T66">
                    <a:pos x="T28" y="T29"/>
                  </a:cxn>
                  <a:cxn ang="T67">
                    <a:pos x="T30" y="T31"/>
                  </a:cxn>
                  <a:cxn ang="T68">
                    <a:pos x="T32" y="T33"/>
                  </a:cxn>
                  <a:cxn ang="T69">
                    <a:pos x="T34" y="T35"/>
                  </a:cxn>
                  <a:cxn ang="T70">
                    <a:pos x="T36" y="T37"/>
                  </a:cxn>
                  <a:cxn ang="T71">
                    <a:pos x="T38" y="T39"/>
                  </a:cxn>
                  <a:cxn ang="T72">
                    <a:pos x="T40" y="T41"/>
                  </a:cxn>
                  <a:cxn ang="T73">
                    <a:pos x="T42" y="T43"/>
                  </a:cxn>
                  <a:cxn ang="T74">
                    <a:pos x="T44" y="T45"/>
                  </a:cxn>
                  <a:cxn ang="T75">
                    <a:pos x="T46" y="T47"/>
                  </a:cxn>
                  <a:cxn ang="T76">
                    <a:pos x="T48" y="T49"/>
                  </a:cxn>
                  <a:cxn ang="T77">
                    <a:pos x="T50" y="T51"/>
                  </a:cxn>
                </a:cxnLst>
                <a:rect l="0" t="0" r="r" b="b"/>
                <a:pathLst>
                  <a:path w="2565" h="3871">
                    <a:moveTo>
                      <a:pt x="261" y="0"/>
                    </a:moveTo>
                    <a:lnTo>
                      <a:pt x="1437" y="241"/>
                    </a:lnTo>
                    <a:lnTo>
                      <a:pt x="2565" y="465"/>
                    </a:lnTo>
                    <a:lnTo>
                      <a:pt x="2532" y="580"/>
                    </a:lnTo>
                    <a:lnTo>
                      <a:pt x="2454" y="964"/>
                    </a:lnTo>
                    <a:lnTo>
                      <a:pt x="2418" y="1324"/>
                    </a:lnTo>
                    <a:lnTo>
                      <a:pt x="2376" y="1678"/>
                    </a:lnTo>
                    <a:lnTo>
                      <a:pt x="2243" y="2489"/>
                    </a:lnTo>
                    <a:lnTo>
                      <a:pt x="2183" y="2999"/>
                    </a:lnTo>
                    <a:lnTo>
                      <a:pt x="2160" y="3094"/>
                    </a:lnTo>
                    <a:lnTo>
                      <a:pt x="2160" y="3226"/>
                    </a:lnTo>
                    <a:lnTo>
                      <a:pt x="2106" y="3292"/>
                    </a:lnTo>
                    <a:lnTo>
                      <a:pt x="2130" y="3436"/>
                    </a:lnTo>
                    <a:lnTo>
                      <a:pt x="1986" y="3388"/>
                    </a:lnTo>
                    <a:lnTo>
                      <a:pt x="1883" y="3359"/>
                    </a:lnTo>
                    <a:lnTo>
                      <a:pt x="1806" y="3406"/>
                    </a:lnTo>
                    <a:lnTo>
                      <a:pt x="1800" y="3490"/>
                    </a:lnTo>
                    <a:lnTo>
                      <a:pt x="1836" y="3664"/>
                    </a:lnTo>
                    <a:lnTo>
                      <a:pt x="1824" y="3784"/>
                    </a:lnTo>
                    <a:lnTo>
                      <a:pt x="1757" y="3871"/>
                    </a:lnTo>
                    <a:lnTo>
                      <a:pt x="1130" y="3054"/>
                    </a:lnTo>
                    <a:lnTo>
                      <a:pt x="899" y="2758"/>
                    </a:lnTo>
                    <a:lnTo>
                      <a:pt x="569" y="2236"/>
                    </a:lnTo>
                    <a:lnTo>
                      <a:pt x="144" y="1702"/>
                    </a:lnTo>
                    <a:lnTo>
                      <a:pt x="0" y="1459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Freeform 51">
                <a:extLst>
                  <a:ext uri="{FF2B5EF4-FFF2-40B4-BE49-F238E27FC236}">
                    <a16:creationId xmlns:a16="http://schemas.microsoft.com/office/drawing/2014/main" id="{4E991D3D-2A20-4474-8C76-48C07CF900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30629" y="2514817"/>
                <a:ext cx="521458" cy="836965"/>
              </a:xfrm>
              <a:custGeom>
                <a:avLst/>
                <a:gdLst>
                  <a:gd name="T0" fmla="*/ 129 w 2360"/>
                  <a:gd name="T1" fmla="*/ 2 h 3800"/>
                  <a:gd name="T2" fmla="*/ 152 w 2360"/>
                  <a:gd name="T3" fmla="*/ 0 h 3800"/>
                  <a:gd name="T4" fmla="*/ 186 w 2360"/>
                  <a:gd name="T5" fmla="*/ 12 h 3800"/>
                  <a:gd name="T6" fmla="*/ 181 w 2360"/>
                  <a:gd name="T7" fmla="*/ 59 h 3800"/>
                  <a:gd name="T8" fmla="*/ 180 w 2360"/>
                  <a:gd name="T9" fmla="*/ 100 h 3800"/>
                  <a:gd name="T10" fmla="*/ 180 w 2360"/>
                  <a:gd name="T11" fmla="*/ 152 h 3800"/>
                  <a:gd name="T12" fmla="*/ 198 w 2360"/>
                  <a:gd name="T13" fmla="*/ 179 h 3800"/>
                  <a:gd name="T14" fmla="*/ 226 w 2360"/>
                  <a:gd name="T15" fmla="*/ 209 h 3800"/>
                  <a:gd name="T16" fmla="*/ 237 w 2360"/>
                  <a:gd name="T17" fmla="*/ 230 h 3800"/>
                  <a:gd name="T18" fmla="*/ 260 w 2360"/>
                  <a:gd name="T19" fmla="*/ 243 h 3800"/>
                  <a:gd name="T20" fmla="*/ 241 w 2360"/>
                  <a:gd name="T21" fmla="*/ 299 h 3800"/>
                  <a:gd name="T22" fmla="*/ 241 w 2360"/>
                  <a:gd name="T23" fmla="*/ 320 h 3800"/>
                  <a:gd name="T24" fmla="*/ 241 w 2360"/>
                  <a:gd name="T25" fmla="*/ 341 h 3800"/>
                  <a:gd name="T26" fmla="*/ 271 w 2360"/>
                  <a:gd name="T27" fmla="*/ 340 h 3800"/>
                  <a:gd name="T28" fmla="*/ 288 w 2360"/>
                  <a:gd name="T29" fmla="*/ 391 h 3800"/>
                  <a:gd name="T30" fmla="*/ 291 w 2360"/>
                  <a:gd name="T31" fmla="*/ 421 h 3800"/>
                  <a:gd name="T32" fmla="*/ 300 w 2360"/>
                  <a:gd name="T33" fmla="*/ 440 h 3800"/>
                  <a:gd name="T34" fmla="*/ 316 w 2360"/>
                  <a:gd name="T35" fmla="*/ 456 h 3800"/>
                  <a:gd name="T36" fmla="*/ 334 w 2360"/>
                  <a:gd name="T37" fmla="*/ 465 h 3800"/>
                  <a:gd name="T38" fmla="*/ 380 w 2360"/>
                  <a:gd name="T39" fmla="*/ 465 h 3800"/>
                  <a:gd name="T40" fmla="*/ 397 w 2360"/>
                  <a:gd name="T41" fmla="*/ 476 h 3800"/>
                  <a:gd name="T42" fmla="*/ 420 w 2360"/>
                  <a:gd name="T43" fmla="*/ 471 h 3800"/>
                  <a:gd name="T44" fmla="*/ 420 w 2360"/>
                  <a:gd name="T45" fmla="*/ 454 h 3800"/>
                  <a:gd name="T46" fmla="*/ 448 w 2360"/>
                  <a:gd name="T47" fmla="*/ 465 h 3800"/>
                  <a:gd name="T48" fmla="*/ 435 w 2360"/>
                  <a:gd name="T49" fmla="*/ 590 h 3800"/>
                  <a:gd name="T50" fmla="*/ 427 w 2360"/>
                  <a:gd name="T51" fmla="*/ 662 h 3800"/>
                  <a:gd name="T52" fmla="*/ 421 w 2360"/>
                  <a:gd name="T53" fmla="*/ 720 h 3800"/>
                  <a:gd name="T54" fmla="*/ 324 w 2360"/>
                  <a:gd name="T55" fmla="*/ 694 h 3800"/>
                  <a:gd name="T56" fmla="*/ 212 w 2360"/>
                  <a:gd name="T57" fmla="*/ 678 h 3800"/>
                  <a:gd name="T58" fmla="*/ 0 w 2360"/>
                  <a:gd name="T59" fmla="*/ 636 h 3800"/>
                  <a:gd name="T60" fmla="*/ 23 w 2360"/>
                  <a:gd name="T61" fmla="*/ 482 h 3800"/>
                  <a:gd name="T62" fmla="*/ 46 w 2360"/>
                  <a:gd name="T63" fmla="*/ 448 h 3800"/>
                  <a:gd name="T64" fmla="*/ 28 w 2360"/>
                  <a:gd name="T65" fmla="*/ 425 h 3800"/>
                  <a:gd name="T66" fmla="*/ 28 w 2360"/>
                  <a:gd name="T67" fmla="*/ 403 h 3800"/>
                  <a:gd name="T68" fmla="*/ 57 w 2360"/>
                  <a:gd name="T69" fmla="*/ 385 h 3800"/>
                  <a:gd name="T70" fmla="*/ 63 w 2360"/>
                  <a:gd name="T71" fmla="*/ 358 h 3800"/>
                  <a:gd name="T72" fmla="*/ 63 w 2360"/>
                  <a:gd name="T73" fmla="*/ 351 h 3800"/>
                  <a:gd name="T74" fmla="*/ 69 w 2360"/>
                  <a:gd name="T75" fmla="*/ 340 h 3800"/>
                  <a:gd name="T76" fmla="*/ 91 w 2360"/>
                  <a:gd name="T77" fmla="*/ 334 h 3800"/>
                  <a:gd name="T78" fmla="*/ 93 w 2360"/>
                  <a:gd name="T79" fmla="*/ 317 h 3800"/>
                  <a:gd name="T80" fmla="*/ 91 w 2360"/>
                  <a:gd name="T81" fmla="*/ 294 h 3800"/>
                  <a:gd name="T82" fmla="*/ 75 w 2360"/>
                  <a:gd name="T83" fmla="*/ 271 h 3800"/>
                  <a:gd name="T84" fmla="*/ 75 w 2360"/>
                  <a:gd name="T85" fmla="*/ 237 h 3800"/>
                  <a:gd name="T86" fmla="*/ 99 w 2360"/>
                  <a:gd name="T87" fmla="*/ 156 h 3800"/>
                  <a:gd name="T88" fmla="*/ 103 w 2360"/>
                  <a:gd name="T89" fmla="*/ 131 h 3800"/>
                  <a:gd name="T90" fmla="*/ 102 w 2360"/>
                  <a:gd name="T91" fmla="*/ 96 h 3800"/>
                  <a:gd name="T92" fmla="*/ 114 w 2360"/>
                  <a:gd name="T93" fmla="*/ 59 h 3800"/>
                  <a:gd name="T94" fmla="*/ 120 w 2360"/>
                  <a:gd name="T95" fmla="*/ 20 h 3800"/>
                  <a:gd name="T96" fmla="*/ 129 w 2360"/>
                  <a:gd name="T97" fmla="*/ 2 h 3800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</a:gdLst>
                <a:ahLst/>
                <a:cxnLst>
                  <a:cxn ang="T98">
                    <a:pos x="T0" y="T1"/>
                  </a:cxn>
                  <a:cxn ang="T99">
                    <a:pos x="T2" y="T3"/>
                  </a:cxn>
                  <a:cxn ang="T100">
                    <a:pos x="T4" y="T5"/>
                  </a:cxn>
                  <a:cxn ang="T101">
                    <a:pos x="T6" y="T7"/>
                  </a:cxn>
                  <a:cxn ang="T102">
                    <a:pos x="T8" y="T9"/>
                  </a:cxn>
                  <a:cxn ang="T103">
                    <a:pos x="T10" y="T11"/>
                  </a:cxn>
                  <a:cxn ang="T104">
                    <a:pos x="T12" y="T13"/>
                  </a:cxn>
                  <a:cxn ang="T105">
                    <a:pos x="T14" y="T15"/>
                  </a:cxn>
                  <a:cxn ang="T106">
                    <a:pos x="T16" y="T17"/>
                  </a:cxn>
                  <a:cxn ang="T107">
                    <a:pos x="T18" y="T19"/>
                  </a:cxn>
                  <a:cxn ang="T108">
                    <a:pos x="T20" y="T21"/>
                  </a:cxn>
                  <a:cxn ang="T109">
                    <a:pos x="T22" y="T23"/>
                  </a:cxn>
                  <a:cxn ang="T110">
                    <a:pos x="T24" y="T25"/>
                  </a:cxn>
                  <a:cxn ang="T111">
                    <a:pos x="T26" y="T27"/>
                  </a:cxn>
                  <a:cxn ang="T112">
                    <a:pos x="T28" y="T29"/>
                  </a:cxn>
                  <a:cxn ang="T113">
                    <a:pos x="T30" y="T31"/>
                  </a:cxn>
                  <a:cxn ang="T114">
                    <a:pos x="T32" y="T33"/>
                  </a:cxn>
                  <a:cxn ang="T115">
                    <a:pos x="T34" y="T35"/>
                  </a:cxn>
                  <a:cxn ang="T116">
                    <a:pos x="T36" y="T37"/>
                  </a:cxn>
                  <a:cxn ang="T117">
                    <a:pos x="T38" y="T39"/>
                  </a:cxn>
                  <a:cxn ang="T118">
                    <a:pos x="T40" y="T41"/>
                  </a:cxn>
                  <a:cxn ang="T119">
                    <a:pos x="T42" y="T43"/>
                  </a:cxn>
                  <a:cxn ang="T120">
                    <a:pos x="T44" y="T45"/>
                  </a:cxn>
                  <a:cxn ang="T121">
                    <a:pos x="T46" y="T47"/>
                  </a:cxn>
                  <a:cxn ang="T122">
                    <a:pos x="T48" y="T49"/>
                  </a:cxn>
                  <a:cxn ang="T123">
                    <a:pos x="T50" y="T51"/>
                  </a:cxn>
                  <a:cxn ang="T124">
                    <a:pos x="T52" y="T53"/>
                  </a:cxn>
                  <a:cxn ang="T125">
                    <a:pos x="T54" y="T55"/>
                  </a:cxn>
                  <a:cxn ang="T126">
                    <a:pos x="T56" y="T57"/>
                  </a:cxn>
                  <a:cxn ang="T127">
                    <a:pos x="T58" y="T59"/>
                  </a:cxn>
                  <a:cxn ang="T128">
                    <a:pos x="T60" y="T61"/>
                  </a:cxn>
                  <a:cxn ang="T129">
                    <a:pos x="T62" y="T63"/>
                  </a:cxn>
                  <a:cxn ang="T130">
                    <a:pos x="T64" y="T65"/>
                  </a:cxn>
                  <a:cxn ang="T131">
                    <a:pos x="T66" y="T67"/>
                  </a:cxn>
                  <a:cxn ang="T132">
                    <a:pos x="T68" y="T69"/>
                  </a:cxn>
                  <a:cxn ang="T133">
                    <a:pos x="T70" y="T71"/>
                  </a:cxn>
                  <a:cxn ang="T134">
                    <a:pos x="T72" y="T73"/>
                  </a:cxn>
                  <a:cxn ang="T135">
                    <a:pos x="T74" y="T75"/>
                  </a:cxn>
                  <a:cxn ang="T136">
                    <a:pos x="T76" y="T77"/>
                  </a:cxn>
                  <a:cxn ang="T137">
                    <a:pos x="T78" y="T79"/>
                  </a:cxn>
                  <a:cxn ang="T138">
                    <a:pos x="T80" y="T81"/>
                  </a:cxn>
                  <a:cxn ang="T139">
                    <a:pos x="T82" y="T83"/>
                  </a:cxn>
                  <a:cxn ang="T140">
                    <a:pos x="T84" y="T85"/>
                  </a:cxn>
                  <a:cxn ang="T141">
                    <a:pos x="T86" y="T87"/>
                  </a:cxn>
                  <a:cxn ang="T142">
                    <a:pos x="T88" y="T89"/>
                  </a:cxn>
                  <a:cxn ang="T143">
                    <a:pos x="T90" y="T91"/>
                  </a:cxn>
                  <a:cxn ang="T144">
                    <a:pos x="T92" y="T93"/>
                  </a:cxn>
                  <a:cxn ang="T145">
                    <a:pos x="T94" y="T95"/>
                  </a:cxn>
                  <a:cxn ang="T146">
                    <a:pos x="T96" y="T97"/>
                  </a:cxn>
                </a:cxnLst>
                <a:rect l="0" t="0" r="r" b="b"/>
                <a:pathLst>
                  <a:path w="2360" h="3800">
                    <a:moveTo>
                      <a:pt x="681" y="12"/>
                    </a:moveTo>
                    <a:lnTo>
                      <a:pt x="803" y="0"/>
                    </a:lnTo>
                    <a:lnTo>
                      <a:pt x="979" y="64"/>
                    </a:lnTo>
                    <a:lnTo>
                      <a:pt x="955" y="312"/>
                    </a:lnTo>
                    <a:lnTo>
                      <a:pt x="947" y="528"/>
                    </a:lnTo>
                    <a:lnTo>
                      <a:pt x="950" y="804"/>
                    </a:lnTo>
                    <a:lnTo>
                      <a:pt x="1043" y="944"/>
                    </a:lnTo>
                    <a:lnTo>
                      <a:pt x="1190" y="1104"/>
                    </a:lnTo>
                    <a:lnTo>
                      <a:pt x="1251" y="1216"/>
                    </a:lnTo>
                    <a:lnTo>
                      <a:pt x="1370" y="1284"/>
                    </a:lnTo>
                    <a:lnTo>
                      <a:pt x="1267" y="1576"/>
                    </a:lnTo>
                    <a:lnTo>
                      <a:pt x="1267" y="1688"/>
                    </a:lnTo>
                    <a:lnTo>
                      <a:pt x="1267" y="1800"/>
                    </a:lnTo>
                    <a:lnTo>
                      <a:pt x="1430" y="1794"/>
                    </a:lnTo>
                    <a:lnTo>
                      <a:pt x="1515" y="2064"/>
                    </a:lnTo>
                    <a:lnTo>
                      <a:pt x="1531" y="2224"/>
                    </a:lnTo>
                    <a:lnTo>
                      <a:pt x="1579" y="2320"/>
                    </a:lnTo>
                    <a:lnTo>
                      <a:pt x="1667" y="2408"/>
                    </a:lnTo>
                    <a:lnTo>
                      <a:pt x="1760" y="2454"/>
                    </a:lnTo>
                    <a:lnTo>
                      <a:pt x="2000" y="2454"/>
                    </a:lnTo>
                    <a:lnTo>
                      <a:pt x="2090" y="2514"/>
                    </a:lnTo>
                    <a:lnTo>
                      <a:pt x="2210" y="2484"/>
                    </a:lnTo>
                    <a:lnTo>
                      <a:pt x="2210" y="2394"/>
                    </a:lnTo>
                    <a:lnTo>
                      <a:pt x="2360" y="2454"/>
                    </a:lnTo>
                    <a:lnTo>
                      <a:pt x="2291" y="3112"/>
                    </a:lnTo>
                    <a:lnTo>
                      <a:pt x="2251" y="3496"/>
                    </a:lnTo>
                    <a:lnTo>
                      <a:pt x="2219" y="3800"/>
                    </a:lnTo>
                    <a:lnTo>
                      <a:pt x="1707" y="3664"/>
                    </a:lnTo>
                    <a:lnTo>
                      <a:pt x="1115" y="3576"/>
                    </a:lnTo>
                    <a:lnTo>
                      <a:pt x="0" y="3355"/>
                    </a:lnTo>
                    <a:lnTo>
                      <a:pt x="121" y="2544"/>
                    </a:lnTo>
                    <a:lnTo>
                      <a:pt x="241" y="2365"/>
                    </a:lnTo>
                    <a:lnTo>
                      <a:pt x="150" y="2242"/>
                    </a:lnTo>
                    <a:lnTo>
                      <a:pt x="150" y="2125"/>
                    </a:lnTo>
                    <a:lnTo>
                      <a:pt x="300" y="2034"/>
                    </a:lnTo>
                    <a:lnTo>
                      <a:pt x="330" y="1887"/>
                    </a:lnTo>
                    <a:lnTo>
                      <a:pt x="330" y="1852"/>
                    </a:lnTo>
                    <a:lnTo>
                      <a:pt x="361" y="1794"/>
                    </a:lnTo>
                    <a:lnTo>
                      <a:pt x="478" y="1764"/>
                    </a:lnTo>
                    <a:lnTo>
                      <a:pt x="492" y="1671"/>
                    </a:lnTo>
                    <a:lnTo>
                      <a:pt x="480" y="1554"/>
                    </a:lnTo>
                    <a:lnTo>
                      <a:pt x="393" y="1432"/>
                    </a:lnTo>
                    <a:lnTo>
                      <a:pt x="396" y="1252"/>
                    </a:lnTo>
                    <a:lnTo>
                      <a:pt x="519" y="823"/>
                    </a:lnTo>
                    <a:lnTo>
                      <a:pt x="544" y="691"/>
                    </a:lnTo>
                    <a:lnTo>
                      <a:pt x="535" y="505"/>
                    </a:lnTo>
                    <a:lnTo>
                      <a:pt x="598" y="312"/>
                    </a:lnTo>
                    <a:lnTo>
                      <a:pt x="633" y="105"/>
                    </a:lnTo>
                    <a:lnTo>
                      <a:pt x="681" y="12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4" name="Freeform 52">
                <a:extLst>
                  <a:ext uri="{FF2B5EF4-FFF2-40B4-BE49-F238E27FC236}">
                    <a16:creationId xmlns:a16="http://schemas.microsoft.com/office/drawing/2014/main" id="{C4FE6E59-45BA-40A7-9653-0D532DBBB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2929" y="3358757"/>
                <a:ext cx="580820" cy="426620"/>
              </a:xfrm>
              <a:custGeom>
                <a:avLst/>
                <a:gdLst>
                  <a:gd name="T0" fmla="*/ 10 w 2495"/>
                  <a:gd name="T1" fmla="*/ 256 h 1836"/>
                  <a:gd name="T2" fmla="*/ 35 w 2495"/>
                  <a:gd name="T3" fmla="*/ 274 h 1836"/>
                  <a:gd name="T4" fmla="*/ 55 w 2495"/>
                  <a:gd name="T5" fmla="*/ 272 h 1836"/>
                  <a:gd name="T6" fmla="*/ 68 w 2495"/>
                  <a:gd name="T7" fmla="*/ 288 h 1836"/>
                  <a:gd name="T8" fmla="*/ 82 w 2495"/>
                  <a:gd name="T9" fmla="*/ 292 h 1836"/>
                  <a:gd name="T10" fmla="*/ 97 w 2495"/>
                  <a:gd name="T11" fmla="*/ 277 h 1836"/>
                  <a:gd name="T12" fmla="*/ 127 w 2495"/>
                  <a:gd name="T13" fmla="*/ 262 h 1836"/>
                  <a:gd name="T14" fmla="*/ 161 w 2495"/>
                  <a:gd name="T15" fmla="*/ 247 h 1836"/>
                  <a:gd name="T16" fmla="*/ 167 w 2495"/>
                  <a:gd name="T17" fmla="*/ 228 h 1836"/>
                  <a:gd name="T18" fmla="*/ 162 w 2495"/>
                  <a:gd name="T19" fmla="*/ 205 h 1836"/>
                  <a:gd name="T20" fmla="*/ 179 w 2495"/>
                  <a:gd name="T21" fmla="*/ 166 h 1836"/>
                  <a:gd name="T22" fmla="*/ 202 w 2495"/>
                  <a:gd name="T23" fmla="*/ 148 h 1836"/>
                  <a:gd name="T24" fmla="*/ 229 w 2495"/>
                  <a:gd name="T25" fmla="*/ 102 h 1836"/>
                  <a:gd name="T26" fmla="*/ 255 w 2495"/>
                  <a:gd name="T27" fmla="*/ 60 h 1836"/>
                  <a:gd name="T28" fmla="*/ 262 w 2495"/>
                  <a:gd name="T29" fmla="*/ 34 h 1836"/>
                  <a:gd name="T30" fmla="*/ 272 w 2495"/>
                  <a:gd name="T31" fmla="*/ 22 h 1836"/>
                  <a:gd name="T32" fmla="*/ 297 w 2495"/>
                  <a:gd name="T33" fmla="*/ 20 h 1836"/>
                  <a:gd name="T34" fmla="*/ 315 w 2495"/>
                  <a:gd name="T35" fmla="*/ 0 h 1836"/>
                  <a:gd name="T36" fmla="*/ 339 w 2495"/>
                  <a:gd name="T37" fmla="*/ 11 h 1836"/>
                  <a:gd name="T38" fmla="*/ 340 w 2495"/>
                  <a:gd name="T39" fmla="*/ 16 h 1836"/>
                  <a:gd name="T40" fmla="*/ 340 w 2495"/>
                  <a:gd name="T41" fmla="*/ 21 h 1836"/>
                  <a:gd name="T42" fmla="*/ 338 w 2495"/>
                  <a:gd name="T43" fmla="*/ 37 h 1836"/>
                  <a:gd name="T44" fmla="*/ 350 w 2495"/>
                  <a:gd name="T45" fmla="*/ 57 h 1836"/>
                  <a:gd name="T46" fmla="*/ 407 w 2495"/>
                  <a:gd name="T47" fmla="*/ 91 h 1836"/>
                  <a:gd name="T48" fmla="*/ 431 w 2495"/>
                  <a:gd name="T49" fmla="*/ 87 h 1836"/>
                  <a:gd name="T50" fmla="*/ 452 w 2495"/>
                  <a:gd name="T51" fmla="*/ 108 h 1836"/>
                  <a:gd name="T52" fmla="*/ 447 w 2495"/>
                  <a:gd name="T53" fmla="*/ 119 h 1836"/>
                  <a:gd name="T54" fmla="*/ 424 w 2495"/>
                  <a:gd name="T55" fmla="*/ 108 h 1836"/>
                  <a:gd name="T56" fmla="*/ 418 w 2495"/>
                  <a:gd name="T57" fmla="*/ 131 h 1836"/>
                  <a:gd name="T58" fmla="*/ 458 w 2495"/>
                  <a:gd name="T59" fmla="*/ 142 h 1836"/>
                  <a:gd name="T60" fmla="*/ 464 w 2495"/>
                  <a:gd name="T61" fmla="*/ 171 h 1836"/>
                  <a:gd name="T62" fmla="*/ 447 w 2495"/>
                  <a:gd name="T63" fmla="*/ 188 h 1836"/>
                  <a:gd name="T64" fmla="*/ 482 w 2495"/>
                  <a:gd name="T65" fmla="*/ 193 h 1836"/>
                  <a:gd name="T66" fmla="*/ 499 w 2495"/>
                  <a:gd name="T67" fmla="*/ 193 h 1836"/>
                  <a:gd name="T68" fmla="*/ 493 w 2495"/>
                  <a:gd name="T69" fmla="*/ 217 h 1836"/>
                  <a:gd name="T70" fmla="*/ 457 w 2495"/>
                  <a:gd name="T71" fmla="*/ 234 h 1836"/>
                  <a:gd name="T72" fmla="*/ 414 w 2495"/>
                  <a:gd name="T73" fmla="*/ 240 h 1836"/>
                  <a:gd name="T74" fmla="*/ 255 w 2495"/>
                  <a:gd name="T75" fmla="*/ 287 h 1836"/>
                  <a:gd name="T76" fmla="*/ 181 w 2495"/>
                  <a:gd name="T77" fmla="*/ 318 h 1836"/>
                  <a:gd name="T78" fmla="*/ 80 w 2495"/>
                  <a:gd name="T79" fmla="*/ 346 h 1836"/>
                  <a:gd name="T80" fmla="*/ 54 w 2495"/>
                  <a:gd name="T81" fmla="*/ 359 h 1836"/>
                  <a:gd name="T82" fmla="*/ 7 w 2495"/>
                  <a:gd name="T83" fmla="*/ 367 h 1836"/>
                  <a:gd name="T84" fmla="*/ 11 w 2495"/>
                  <a:gd name="T85" fmla="*/ 350 h 1836"/>
                  <a:gd name="T86" fmla="*/ 0 w 2495"/>
                  <a:gd name="T87" fmla="*/ 324 h 1836"/>
                  <a:gd name="T88" fmla="*/ 12 w 2495"/>
                  <a:gd name="T89" fmla="*/ 303 h 1836"/>
                  <a:gd name="T90" fmla="*/ 13 w 2495"/>
                  <a:gd name="T91" fmla="*/ 280 h 1836"/>
                  <a:gd name="T92" fmla="*/ 10 w 2495"/>
                  <a:gd name="T93" fmla="*/ 256 h 18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</a:gdLst>
                <a:ahLst/>
                <a:cxnLst>
                  <a:cxn ang="T94">
                    <a:pos x="T0" y="T1"/>
                  </a:cxn>
                  <a:cxn ang="T95">
                    <a:pos x="T2" y="T3"/>
                  </a:cxn>
                  <a:cxn ang="T96">
                    <a:pos x="T4" y="T5"/>
                  </a:cxn>
                  <a:cxn ang="T97">
                    <a:pos x="T6" y="T7"/>
                  </a:cxn>
                  <a:cxn ang="T98">
                    <a:pos x="T8" y="T9"/>
                  </a:cxn>
                  <a:cxn ang="T99">
                    <a:pos x="T10" y="T11"/>
                  </a:cxn>
                  <a:cxn ang="T100">
                    <a:pos x="T12" y="T13"/>
                  </a:cxn>
                  <a:cxn ang="T101">
                    <a:pos x="T14" y="T15"/>
                  </a:cxn>
                  <a:cxn ang="T102">
                    <a:pos x="T16" y="T17"/>
                  </a:cxn>
                  <a:cxn ang="T103">
                    <a:pos x="T18" y="T19"/>
                  </a:cxn>
                  <a:cxn ang="T104">
                    <a:pos x="T20" y="T21"/>
                  </a:cxn>
                  <a:cxn ang="T105">
                    <a:pos x="T22" y="T23"/>
                  </a:cxn>
                  <a:cxn ang="T106">
                    <a:pos x="T24" y="T25"/>
                  </a:cxn>
                  <a:cxn ang="T107">
                    <a:pos x="T26" y="T27"/>
                  </a:cxn>
                  <a:cxn ang="T108">
                    <a:pos x="T28" y="T29"/>
                  </a:cxn>
                  <a:cxn ang="T109">
                    <a:pos x="T30" y="T31"/>
                  </a:cxn>
                  <a:cxn ang="T110">
                    <a:pos x="T32" y="T33"/>
                  </a:cxn>
                  <a:cxn ang="T111">
                    <a:pos x="T34" y="T35"/>
                  </a:cxn>
                  <a:cxn ang="T112">
                    <a:pos x="T36" y="T37"/>
                  </a:cxn>
                  <a:cxn ang="T113">
                    <a:pos x="T38" y="T39"/>
                  </a:cxn>
                  <a:cxn ang="T114">
                    <a:pos x="T40" y="T41"/>
                  </a:cxn>
                  <a:cxn ang="T115">
                    <a:pos x="T42" y="T43"/>
                  </a:cxn>
                  <a:cxn ang="T116">
                    <a:pos x="T44" y="T45"/>
                  </a:cxn>
                  <a:cxn ang="T117">
                    <a:pos x="T46" y="T47"/>
                  </a:cxn>
                  <a:cxn ang="T118">
                    <a:pos x="T48" y="T49"/>
                  </a:cxn>
                  <a:cxn ang="T119">
                    <a:pos x="T50" y="T51"/>
                  </a:cxn>
                  <a:cxn ang="T120">
                    <a:pos x="T52" y="T53"/>
                  </a:cxn>
                  <a:cxn ang="T121">
                    <a:pos x="T54" y="T55"/>
                  </a:cxn>
                  <a:cxn ang="T122">
                    <a:pos x="T56" y="T57"/>
                  </a:cxn>
                  <a:cxn ang="T123">
                    <a:pos x="T58" y="T59"/>
                  </a:cxn>
                  <a:cxn ang="T124">
                    <a:pos x="T60" y="T61"/>
                  </a:cxn>
                  <a:cxn ang="T125">
                    <a:pos x="T62" y="T63"/>
                  </a:cxn>
                  <a:cxn ang="T126">
                    <a:pos x="T64" y="T65"/>
                  </a:cxn>
                  <a:cxn ang="T127">
                    <a:pos x="T66" y="T67"/>
                  </a:cxn>
                  <a:cxn ang="T128">
                    <a:pos x="T68" y="T69"/>
                  </a:cxn>
                  <a:cxn ang="T129">
                    <a:pos x="T70" y="T71"/>
                  </a:cxn>
                  <a:cxn ang="T130">
                    <a:pos x="T72" y="T73"/>
                  </a:cxn>
                  <a:cxn ang="T131">
                    <a:pos x="T74" y="T75"/>
                  </a:cxn>
                  <a:cxn ang="T132">
                    <a:pos x="T76" y="T77"/>
                  </a:cxn>
                  <a:cxn ang="T133">
                    <a:pos x="T78" y="T79"/>
                  </a:cxn>
                  <a:cxn ang="T134">
                    <a:pos x="T80" y="T81"/>
                  </a:cxn>
                  <a:cxn ang="T135">
                    <a:pos x="T82" y="T83"/>
                  </a:cxn>
                  <a:cxn ang="T136">
                    <a:pos x="T84" y="T85"/>
                  </a:cxn>
                  <a:cxn ang="T137">
                    <a:pos x="T86" y="T87"/>
                  </a:cxn>
                  <a:cxn ang="T138">
                    <a:pos x="T88" y="T89"/>
                  </a:cxn>
                  <a:cxn ang="T139">
                    <a:pos x="T90" y="T91"/>
                  </a:cxn>
                  <a:cxn ang="T140">
                    <a:pos x="T92" y="T93"/>
                  </a:cxn>
                </a:cxnLst>
                <a:rect l="0" t="0" r="r" b="b"/>
                <a:pathLst>
                  <a:path w="2495" h="1836">
                    <a:moveTo>
                      <a:pt x="51" y="1279"/>
                    </a:moveTo>
                    <a:lnTo>
                      <a:pt x="175" y="1371"/>
                    </a:lnTo>
                    <a:lnTo>
                      <a:pt x="277" y="1363"/>
                    </a:lnTo>
                    <a:lnTo>
                      <a:pt x="339" y="1440"/>
                    </a:lnTo>
                    <a:lnTo>
                      <a:pt x="411" y="1462"/>
                    </a:lnTo>
                    <a:lnTo>
                      <a:pt x="486" y="1386"/>
                    </a:lnTo>
                    <a:lnTo>
                      <a:pt x="637" y="1310"/>
                    </a:lnTo>
                    <a:lnTo>
                      <a:pt x="804" y="1234"/>
                    </a:lnTo>
                    <a:lnTo>
                      <a:pt x="835" y="1143"/>
                    </a:lnTo>
                    <a:lnTo>
                      <a:pt x="811" y="1026"/>
                    </a:lnTo>
                    <a:lnTo>
                      <a:pt x="895" y="831"/>
                    </a:lnTo>
                    <a:lnTo>
                      <a:pt x="1010" y="740"/>
                    </a:lnTo>
                    <a:lnTo>
                      <a:pt x="1146" y="512"/>
                    </a:lnTo>
                    <a:lnTo>
                      <a:pt x="1275" y="299"/>
                    </a:lnTo>
                    <a:lnTo>
                      <a:pt x="1312" y="170"/>
                    </a:lnTo>
                    <a:lnTo>
                      <a:pt x="1358" y="109"/>
                    </a:lnTo>
                    <a:lnTo>
                      <a:pt x="1487" y="102"/>
                    </a:lnTo>
                    <a:lnTo>
                      <a:pt x="1574" y="0"/>
                    </a:lnTo>
                    <a:lnTo>
                      <a:pt x="1694" y="56"/>
                    </a:lnTo>
                    <a:lnTo>
                      <a:pt x="1698" y="78"/>
                    </a:lnTo>
                    <a:lnTo>
                      <a:pt x="1698" y="106"/>
                    </a:lnTo>
                    <a:lnTo>
                      <a:pt x="1692" y="185"/>
                    </a:lnTo>
                    <a:lnTo>
                      <a:pt x="1751" y="284"/>
                    </a:lnTo>
                    <a:lnTo>
                      <a:pt x="2034" y="455"/>
                    </a:lnTo>
                    <a:lnTo>
                      <a:pt x="2154" y="436"/>
                    </a:lnTo>
                    <a:lnTo>
                      <a:pt x="2262" y="540"/>
                    </a:lnTo>
                    <a:lnTo>
                      <a:pt x="2233" y="597"/>
                    </a:lnTo>
                    <a:lnTo>
                      <a:pt x="2119" y="540"/>
                    </a:lnTo>
                    <a:lnTo>
                      <a:pt x="2091" y="654"/>
                    </a:lnTo>
                    <a:lnTo>
                      <a:pt x="2290" y="711"/>
                    </a:lnTo>
                    <a:lnTo>
                      <a:pt x="2319" y="853"/>
                    </a:lnTo>
                    <a:lnTo>
                      <a:pt x="2233" y="940"/>
                    </a:lnTo>
                    <a:lnTo>
                      <a:pt x="2412" y="968"/>
                    </a:lnTo>
                    <a:lnTo>
                      <a:pt x="2495" y="968"/>
                    </a:lnTo>
                    <a:lnTo>
                      <a:pt x="2467" y="1088"/>
                    </a:lnTo>
                    <a:lnTo>
                      <a:pt x="2285" y="1173"/>
                    </a:lnTo>
                    <a:lnTo>
                      <a:pt x="2072" y="1199"/>
                    </a:lnTo>
                    <a:lnTo>
                      <a:pt x="1273" y="1436"/>
                    </a:lnTo>
                    <a:lnTo>
                      <a:pt x="904" y="1593"/>
                    </a:lnTo>
                    <a:lnTo>
                      <a:pt x="402" y="1733"/>
                    </a:lnTo>
                    <a:lnTo>
                      <a:pt x="268" y="1794"/>
                    </a:lnTo>
                    <a:lnTo>
                      <a:pt x="34" y="1836"/>
                    </a:lnTo>
                    <a:lnTo>
                      <a:pt x="54" y="1753"/>
                    </a:lnTo>
                    <a:lnTo>
                      <a:pt x="0" y="1620"/>
                    </a:lnTo>
                    <a:lnTo>
                      <a:pt x="58" y="1517"/>
                    </a:lnTo>
                    <a:lnTo>
                      <a:pt x="66" y="1400"/>
                    </a:lnTo>
                    <a:lnTo>
                      <a:pt x="51" y="1279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19050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Freeform 53">
                <a:extLst>
                  <a:ext uri="{FF2B5EF4-FFF2-40B4-BE49-F238E27FC236}">
                    <a16:creationId xmlns:a16="http://schemas.microsoft.com/office/drawing/2014/main" id="{7341C5CB-BA52-4FA1-B5CD-33F79D86A6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4994" y="3312258"/>
                <a:ext cx="394585" cy="385934"/>
              </a:xfrm>
              <a:custGeom>
                <a:avLst/>
                <a:gdLst>
                  <a:gd name="T0" fmla="*/ 100 w 1790"/>
                  <a:gd name="T1" fmla="*/ 5 h 1751"/>
                  <a:gd name="T2" fmla="*/ 113 w 1790"/>
                  <a:gd name="T3" fmla="*/ 0 h 1751"/>
                  <a:gd name="T4" fmla="*/ 118 w 1790"/>
                  <a:gd name="T5" fmla="*/ 52 h 1751"/>
                  <a:gd name="T6" fmla="*/ 130 w 1790"/>
                  <a:gd name="T7" fmla="*/ 72 h 1751"/>
                  <a:gd name="T8" fmla="*/ 166 w 1790"/>
                  <a:gd name="T9" fmla="*/ 65 h 1751"/>
                  <a:gd name="T10" fmla="*/ 187 w 1790"/>
                  <a:gd name="T11" fmla="*/ 49 h 1751"/>
                  <a:gd name="T12" fmla="*/ 204 w 1790"/>
                  <a:gd name="T13" fmla="*/ 49 h 1751"/>
                  <a:gd name="T14" fmla="*/ 209 w 1790"/>
                  <a:gd name="T15" fmla="*/ 78 h 1751"/>
                  <a:gd name="T16" fmla="*/ 221 w 1790"/>
                  <a:gd name="T17" fmla="*/ 78 h 1751"/>
                  <a:gd name="T18" fmla="*/ 239 w 1790"/>
                  <a:gd name="T19" fmla="*/ 58 h 1751"/>
                  <a:gd name="T20" fmla="*/ 259 w 1790"/>
                  <a:gd name="T21" fmla="*/ 46 h 1751"/>
                  <a:gd name="T22" fmla="*/ 280 w 1790"/>
                  <a:gd name="T23" fmla="*/ 42 h 1751"/>
                  <a:gd name="T24" fmla="*/ 289 w 1790"/>
                  <a:gd name="T25" fmla="*/ 27 h 1751"/>
                  <a:gd name="T26" fmla="*/ 302 w 1790"/>
                  <a:gd name="T27" fmla="*/ 21 h 1751"/>
                  <a:gd name="T28" fmla="*/ 318 w 1790"/>
                  <a:gd name="T29" fmla="*/ 32 h 1751"/>
                  <a:gd name="T30" fmla="*/ 339 w 1790"/>
                  <a:gd name="T31" fmla="*/ 40 h 1751"/>
                  <a:gd name="T32" fmla="*/ 321 w 1790"/>
                  <a:gd name="T33" fmla="*/ 61 h 1751"/>
                  <a:gd name="T34" fmla="*/ 295 w 1790"/>
                  <a:gd name="T35" fmla="*/ 62 h 1751"/>
                  <a:gd name="T36" fmla="*/ 287 w 1790"/>
                  <a:gd name="T37" fmla="*/ 74 h 1751"/>
                  <a:gd name="T38" fmla="*/ 279 w 1790"/>
                  <a:gd name="T39" fmla="*/ 100 h 1751"/>
                  <a:gd name="T40" fmla="*/ 225 w 1790"/>
                  <a:gd name="T41" fmla="*/ 188 h 1751"/>
                  <a:gd name="T42" fmla="*/ 203 w 1790"/>
                  <a:gd name="T43" fmla="*/ 206 h 1751"/>
                  <a:gd name="T44" fmla="*/ 187 w 1790"/>
                  <a:gd name="T45" fmla="*/ 245 h 1751"/>
                  <a:gd name="T46" fmla="*/ 191 w 1790"/>
                  <a:gd name="T47" fmla="*/ 268 h 1751"/>
                  <a:gd name="T48" fmla="*/ 185 w 1790"/>
                  <a:gd name="T49" fmla="*/ 286 h 1751"/>
                  <a:gd name="T50" fmla="*/ 149 w 1790"/>
                  <a:gd name="T51" fmla="*/ 303 h 1751"/>
                  <a:gd name="T52" fmla="*/ 121 w 1790"/>
                  <a:gd name="T53" fmla="*/ 317 h 1751"/>
                  <a:gd name="T54" fmla="*/ 106 w 1790"/>
                  <a:gd name="T55" fmla="*/ 332 h 1751"/>
                  <a:gd name="T56" fmla="*/ 92 w 1790"/>
                  <a:gd name="T57" fmla="*/ 327 h 1751"/>
                  <a:gd name="T58" fmla="*/ 80 w 1790"/>
                  <a:gd name="T59" fmla="*/ 312 h 1751"/>
                  <a:gd name="T60" fmla="*/ 59 w 1790"/>
                  <a:gd name="T61" fmla="*/ 314 h 1751"/>
                  <a:gd name="T62" fmla="*/ 35 w 1790"/>
                  <a:gd name="T63" fmla="*/ 296 h 1751"/>
                  <a:gd name="T64" fmla="*/ 15 w 1790"/>
                  <a:gd name="T65" fmla="*/ 279 h 1751"/>
                  <a:gd name="T66" fmla="*/ 11 w 1790"/>
                  <a:gd name="T67" fmla="*/ 245 h 1751"/>
                  <a:gd name="T68" fmla="*/ 0 w 1790"/>
                  <a:gd name="T69" fmla="*/ 233 h 1751"/>
                  <a:gd name="T70" fmla="*/ 23 w 1790"/>
                  <a:gd name="T71" fmla="*/ 210 h 1751"/>
                  <a:gd name="T72" fmla="*/ 28 w 1790"/>
                  <a:gd name="T73" fmla="*/ 191 h 1751"/>
                  <a:gd name="T74" fmla="*/ 28 w 1790"/>
                  <a:gd name="T75" fmla="*/ 165 h 1751"/>
                  <a:gd name="T76" fmla="*/ 47 w 1790"/>
                  <a:gd name="T77" fmla="*/ 168 h 1751"/>
                  <a:gd name="T78" fmla="*/ 54 w 1790"/>
                  <a:gd name="T79" fmla="*/ 150 h 1751"/>
                  <a:gd name="T80" fmla="*/ 52 w 1790"/>
                  <a:gd name="T81" fmla="*/ 131 h 1751"/>
                  <a:gd name="T82" fmla="*/ 71 w 1790"/>
                  <a:gd name="T83" fmla="*/ 117 h 1751"/>
                  <a:gd name="T84" fmla="*/ 91 w 1790"/>
                  <a:gd name="T85" fmla="*/ 90 h 1751"/>
                  <a:gd name="T86" fmla="*/ 103 w 1790"/>
                  <a:gd name="T87" fmla="*/ 56 h 1751"/>
                  <a:gd name="T88" fmla="*/ 100 w 1790"/>
                  <a:gd name="T89" fmla="*/ 5 h 1751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1790" h="1751">
                    <a:moveTo>
                      <a:pt x="527" y="24"/>
                    </a:moveTo>
                    <a:lnTo>
                      <a:pt x="599" y="0"/>
                    </a:lnTo>
                    <a:lnTo>
                      <a:pt x="623" y="272"/>
                    </a:lnTo>
                    <a:lnTo>
                      <a:pt x="686" y="380"/>
                    </a:lnTo>
                    <a:lnTo>
                      <a:pt x="879" y="344"/>
                    </a:lnTo>
                    <a:lnTo>
                      <a:pt x="986" y="260"/>
                    </a:lnTo>
                    <a:lnTo>
                      <a:pt x="1076" y="260"/>
                    </a:lnTo>
                    <a:lnTo>
                      <a:pt x="1106" y="410"/>
                    </a:lnTo>
                    <a:lnTo>
                      <a:pt x="1166" y="410"/>
                    </a:lnTo>
                    <a:lnTo>
                      <a:pt x="1262" y="304"/>
                    </a:lnTo>
                    <a:lnTo>
                      <a:pt x="1366" y="240"/>
                    </a:lnTo>
                    <a:lnTo>
                      <a:pt x="1478" y="224"/>
                    </a:lnTo>
                    <a:lnTo>
                      <a:pt x="1526" y="140"/>
                    </a:lnTo>
                    <a:lnTo>
                      <a:pt x="1595" y="113"/>
                    </a:lnTo>
                    <a:lnTo>
                      <a:pt x="1678" y="168"/>
                    </a:lnTo>
                    <a:lnTo>
                      <a:pt x="1790" y="213"/>
                    </a:lnTo>
                    <a:lnTo>
                      <a:pt x="1694" y="320"/>
                    </a:lnTo>
                    <a:lnTo>
                      <a:pt x="1560" y="325"/>
                    </a:lnTo>
                    <a:lnTo>
                      <a:pt x="1513" y="391"/>
                    </a:lnTo>
                    <a:lnTo>
                      <a:pt x="1471" y="525"/>
                    </a:lnTo>
                    <a:lnTo>
                      <a:pt x="1190" y="991"/>
                    </a:lnTo>
                    <a:lnTo>
                      <a:pt x="1070" y="1087"/>
                    </a:lnTo>
                    <a:lnTo>
                      <a:pt x="987" y="1291"/>
                    </a:lnTo>
                    <a:lnTo>
                      <a:pt x="1007" y="1414"/>
                    </a:lnTo>
                    <a:lnTo>
                      <a:pt x="976" y="1510"/>
                    </a:lnTo>
                    <a:lnTo>
                      <a:pt x="786" y="1597"/>
                    </a:lnTo>
                    <a:lnTo>
                      <a:pt x="639" y="1672"/>
                    </a:lnTo>
                    <a:lnTo>
                      <a:pt x="561" y="1751"/>
                    </a:lnTo>
                    <a:lnTo>
                      <a:pt x="486" y="1726"/>
                    </a:lnTo>
                    <a:lnTo>
                      <a:pt x="423" y="1648"/>
                    </a:lnTo>
                    <a:lnTo>
                      <a:pt x="309" y="1654"/>
                    </a:lnTo>
                    <a:lnTo>
                      <a:pt x="186" y="1562"/>
                    </a:lnTo>
                    <a:lnTo>
                      <a:pt x="77" y="1471"/>
                    </a:lnTo>
                    <a:lnTo>
                      <a:pt x="56" y="1292"/>
                    </a:lnTo>
                    <a:lnTo>
                      <a:pt x="0" y="1228"/>
                    </a:lnTo>
                    <a:lnTo>
                      <a:pt x="123" y="1109"/>
                    </a:lnTo>
                    <a:lnTo>
                      <a:pt x="150" y="1007"/>
                    </a:lnTo>
                    <a:lnTo>
                      <a:pt x="150" y="872"/>
                    </a:lnTo>
                    <a:lnTo>
                      <a:pt x="248" y="886"/>
                    </a:lnTo>
                    <a:lnTo>
                      <a:pt x="287" y="792"/>
                    </a:lnTo>
                    <a:lnTo>
                      <a:pt x="273" y="690"/>
                    </a:lnTo>
                    <a:lnTo>
                      <a:pt x="374" y="615"/>
                    </a:lnTo>
                    <a:lnTo>
                      <a:pt x="483" y="476"/>
                    </a:lnTo>
                    <a:lnTo>
                      <a:pt x="543" y="294"/>
                    </a:lnTo>
                    <a:lnTo>
                      <a:pt x="527" y="2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6" name="Freeform 54">
                <a:extLst>
                  <a:ext uri="{FF2B5EF4-FFF2-40B4-BE49-F238E27FC236}">
                    <a16:creationId xmlns:a16="http://schemas.microsoft.com/office/drawing/2014/main" id="{9ED7862B-532A-4ADD-A189-6AB9466C3F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1280" y="3271573"/>
                <a:ext cx="389929" cy="192967"/>
              </a:xfrm>
              <a:custGeom>
                <a:avLst/>
                <a:gdLst>
                  <a:gd name="T0" fmla="*/ 171 w 1675"/>
                  <a:gd name="T1" fmla="*/ 132 h 830"/>
                  <a:gd name="T2" fmla="*/ 227 w 1675"/>
                  <a:gd name="T3" fmla="*/ 166 h 830"/>
                  <a:gd name="T4" fmla="*/ 251 w 1675"/>
                  <a:gd name="T5" fmla="*/ 162 h 830"/>
                  <a:gd name="T6" fmla="*/ 254 w 1675"/>
                  <a:gd name="T7" fmla="*/ 147 h 830"/>
                  <a:gd name="T8" fmla="*/ 250 w 1675"/>
                  <a:gd name="T9" fmla="*/ 139 h 830"/>
                  <a:gd name="T10" fmla="*/ 250 w 1675"/>
                  <a:gd name="T11" fmla="*/ 129 h 830"/>
                  <a:gd name="T12" fmla="*/ 241 w 1675"/>
                  <a:gd name="T13" fmla="*/ 116 h 830"/>
                  <a:gd name="T14" fmla="*/ 233 w 1675"/>
                  <a:gd name="T15" fmla="*/ 99 h 830"/>
                  <a:gd name="T16" fmla="*/ 226 w 1675"/>
                  <a:gd name="T17" fmla="*/ 79 h 830"/>
                  <a:gd name="T18" fmla="*/ 218 w 1675"/>
                  <a:gd name="T19" fmla="*/ 68 h 830"/>
                  <a:gd name="T20" fmla="*/ 227 w 1675"/>
                  <a:gd name="T21" fmla="*/ 50 h 830"/>
                  <a:gd name="T22" fmla="*/ 227 w 1675"/>
                  <a:gd name="T23" fmla="*/ 28 h 830"/>
                  <a:gd name="T24" fmla="*/ 250 w 1675"/>
                  <a:gd name="T25" fmla="*/ 45 h 830"/>
                  <a:gd name="T26" fmla="*/ 246 w 1675"/>
                  <a:gd name="T27" fmla="*/ 68 h 830"/>
                  <a:gd name="T28" fmla="*/ 244 w 1675"/>
                  <a:gd name="T29" fmla="*/ 84 h 830"/>
                  <a:gd name="T30" fmla="*/ 255 w 1675"/>
                  <a:gd name="T31" fmla="*/ 92 h 830"/>
                  <a:gd name="T32" fmla="*/ 263 w 1675"/>
                  <a:gd name="T33" fmla="*/ 100 h 830"/>
                  <a:gd name="T34" fmla="*/ 259 w 1675"/>
                  <a:gd name="T35" fmla="*/ 111 h 830"/>
                  <a:gd name="T36" fmla="*/ 269 w 1675"/>
                  <a:gd name="T37" fmla="*/ 123 h 830"/>
                  <a:gd name="T38" fmla="*/ 284 w 1675"/>
                  <a:gd name="T39" fmla="*/ 124 h 830"/>
                  <a:gd name="T40" fmla="*/ 301 w 1675"/>
                  <a:gd name="T41" fmla="*/ 141 h 830"/>
                  <a:gd name="T42" fmla="*/ 316 w 1675"/>
                  <a:gd name="T43" fmla="*/ 141 h 830"/>
                  <a:gd name="T44" fmla="*/ 332 w 1675"/>
                  <a:gd name="T45" fmla="*/ 137 h 830"/>
                  <a:gd name="T46" fmla="*/ 334 w 1675"/>
                  <a:gd name="T47" fmla="*/ 118 h 830"/>
                  <a:gd name="T48" fmla="*/ 335 w 1675"/>
                  <a:gd name="T49" fmla="*/ 103 h 830"/>
                  <a:gd name="T50" fmla="*/ 321 w 1675"/>
                  <a:gd name="T51" fmla="*/ 105 h 830"/>
                  <a:gd name="T52" fmla="*/ 303 w 1675"/>
                  <a:gd name="T53" fmla="*/ 113 h 830"/>
                  <a:gd name="T54" fmla="*/ 297 w 1675"/>
                  <a:gd name="T55" fmla="*/ 102 h 830"/>
                  <a:gd name="T56" fmla="*/ 289 w 1675"/>
                  <a:gd name="T57" fmla="*/ 82 h 830"/>
                  <a:gd name="T58" fmla="*/ 284 w 1675"/>
                  <a:gd name="T59" fmla="*/ 63 h 830"/>
                  <a:gd name="T60" fmla="*/ 276 w 1675"/>
                  <a:gd name="T61" fmla="*/ 50 h 830"/>
                  <a:gd name="T62" fmla="*/ 272 w 1675"/>
                  <a:gd name="T63" fmla="*/ 33 h 830"/>
                  <a:gd name="T64" fmla="*/ 265 w 1675"/>
                  <a:gd name="T65" fmla="*/ 19 h 830"/>
                  <a:gd name="T66" fmla="*/ 258 w 1675"/>
                  <a:gd name="T67" fmla="*/ 0 h 830"/>
                  <a:gd name="T68" fmla="*/ 244 w 1675"/>
                  <a:gd name="T69" fmla="*/ 9 h 830"/>
                  <a:gd name="T70" fmla="*/ 233 w 1675"/>
                  <a:gd name="T71" fmla="*/ 13 h 830"/>
                  <a:gd name="T72" fmla="*/ 210 w 1675"/>
                  <a:gd name="T73" fmla="*/ 11 h 830"/>
                  <a:gd name="T74" fmla="*/ 195 w 1675"/>
                  <a:gd name="T75" fmla="*/ 13 h 830"/>
                  <a:gd name="T76" fmla="*/ 170 w 1675"/>
                  <a:gd name="T77" fmla="*/ 24 h 830"/>
                  <a:gd name="T78" fmla="*/ 147 w 1675"/>
                  <a:gd name="T79" fmla="*/ 29 h 830"/>
                  <a:gd name="T80" fmla="*/ 132 w 1675"/>
                  <a:gd name="T81" fmla="*/ 46 h 830"/>
                  <a:gd name="T82" fmla="*/ 100 w 1675"/>
                  <a:gd name="T83" fmla="*/ 52 h 830"/>
                  <a:gd name="T84" fmla="*/ 75 w 1675"/>
                  <a:gd name="T85" fmla="*/ 61 h 830"/>
                  <a:gd name="T86" fmla="*/ 33 w 1675"/>
                  <a:gd name="T87" fmla="*/ 73 h 830"/>
                  <a:gd name="T88" fmla="*/ 0 w 1675"/>
                  <a:gd name="T89" fmla="*/ 85 h 830"/>
                  <a:gd name="T90" fmla="*/ 6 w 1675"/>
                  <a:gd name="T91" fmla="*/ 113 h 830"/>
                  <a:gd name="T92" fmla="*/ 18 w 1675"/>
                  <a:gd name="T93" fmla="*/ 113 h 830"/>
                  <a:gd name="T94" fmla="*/ 36 w 1675"/>
                  <a:gd name="T95" fmla="*/ 92 h 830"/>
                  <a:gd name="T96" fmla="*/ 55 w 1675"/>
                  <a:gd name="T97" fmla="*/ 81 h 830"/>
                  <a:gd name="T98" fmla="*/ 76 w 1675"/>
                  <a:gd name="T99" fmla="*/ 78 h 830"/>
                  <a:gd name="T100" fmla="*/ 86 w 1675"/>
                  <a:gd name="T101" fmla="*/ 62 h 830"/>
                  <a:gd name="T102" fmla="*/ 98 w 1675"/>
                  <a:gd name="T103" fmla="*/ 56 h 830"/>
                  <a:gd name="T104" fmla="*/ 114 w 1675"/>
                  <a:gd name="T105" fmla="*/ 67 h 830"/>
                  <a:gd name="T106" fmla="*/ 136 w 1675"/>
                  <a:gd name="T107" fmla="*/ 76 h 830"/>
                  <a:gd name="T108" fmla="*/ 151 w 1675"/>
                  <a:gd name="T109" fmla="*/ 82 h 830"/>
                  <a:gd name="T110" fmla="*/ 160 w 1675"/>
                  <a:gd name="T111" fmla="*/ 74 h 830"/>
                  <a:gd name="T112" fmla="*/ 174 w 1675"/>
                  <a:gd name="T113" fmla="*/ 85 h 830"/>
                  <a:gd name="T114" fmla="*/ 161 w 1675"/>
                  <a:gd name="T115" fmla="*/ 97 h 830"/>
                  <a:gd name="T116" fmla="*/ 159 w 1675"/>
                  <a:gd name="T117" fmla="*/ 113 h 830"/>
                  <a:gd name="T118" fmla="*/ 171 w 1675"/>
                  <a:gd name="T119" fmla="*/ 132 h 830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1675" h="830">
                    <a:moveTo>
                      <a:pt x="853" y="659"/>
                    </a:moveTo>
                    <a:lnTo>
                      <a:pt x="1136" y="830"/>
                    </a:lnTo>
                    <a:lnTo>
                      <a:pt x="1256" y="810"/>
                    </a:lnTo>
                    <a:lnTo>
                      <a:pt x="1269" y="736"/>
                    </a:lnTo>
                    <a:lnTo>
                      <a:pt x="1250" y="697"/>
                    </a:lnTo>
                    <a:lnTo>
                      <a:pt x="1250" y="646"/>
                    </a:lnTo>
                    <a:lnTo>
                      <a:pt x="1205" y="579"/>
                    </a:lnTo>
                    <a:lnTo>
                      <a:pt x="1165" y="494"/>
                    </a:lnTo>
                    <a:lnTo>
                      <a:pt x="1131" y="397"/>
                    </a:lnTo>
                    <a:lnTo>
                      <a:pt x="1091" y="340"/>
                    </a:lnTo>
                    <a:lnTo>
                      <a:pt x="1136" y="251"/>
                    </a:lnTo>
                    <a:lnTo>
                      <a:pt x="1136" y="138"/>
                    </a:lnTo>
                    <a:lnTo>
                      <a:pt x="1250" y="223"/>
                    </a:lnTo>
                    <a:lnTo>
                      <a:pt x="1228" y="340"/>
                    </a:lnTo>
                    <a:lnTo>
                      <a:pt x="1222" y="420"/>
                    </a:lnTo>
                    <a:lnTo>
                      <a:pt x="1273" y="460"/>
                    </a:lnTo>
                    <a:lnTo>
                      <a:pt x="1313" y="499"/>
                    </a:lnTo>
                    <a:lnTo>
                      <a:pt x="1296" y="556"/>
                    </a:lnTo>
                    <a:lnTo>
                      <a:pt x="1347" y="613"/>
                    </a:lnTo>
                    <a:lnTo>
                      <a:pt x="1421" y="619"/>
                    </a:lnTo>
                    <a:lnTo>
                      <a:pt x="1507" y="705"/>
                    </a:lnTo>
                    <a:lnTo>
                      <a:pt x="1581" y="703"/>
                    </a:lnTo>
                    <a:lnTo>
                      <a:pt x="1661" y="686"/>
                    </a:lnTo>
                    <a:lnTo>
                      <a:pt x="1672" y="590"/>
                    </a:lnTo>
                    <a:lnTo>
                      <a:pt x="1675" y="517"/>
                    </a:lnTo>
                    <a:lnTo>
                      <a:pt x="1605" y="527"/>
                    </a:lnTo>
                    <a:lnTo>
                      <a:pt x="1515" y="564"/>
                    </a:lnTo>
                    <a:lnTo>
                      <a:pt x="1484" y="511"/>
                    </a:lnTo>
                    <a:lnTo>
                      <a:pt x="1444" y="408"/>
                    </a:lnTo>
                    <a:lnTo>
                      <a:pt x="1418" y="314"/>
                    </a:lnTo>
                    <a:lnTo>
                      <a:pt x="1381" y="249"/>
                    </a:lnTo>
                    <a:lnTo>
                      <a:pt x="1362" y="163"/>
                    </a:lnTo>
                    <a:lnTo>
                      <a:pt x="1323" y="95"/>
                    </a:lnTo>
                    <a:lnTo>
                      <a:pt x="1288" y="0"/>
                    </a:lnTo>
                    <a:lnTo>
                      <a:pt x="1222" y="45"/>
                    </a:lnTo>
                    <a:lnTo>
                      <a:pt x="1165" y="63"/>
                    </a:lnTo>
                    <a:lnTo>
                      <a:pt x="1051" y="54"/>
                    </a:lnTo>
                    <a:lnTo>
                      <a:pt x="977" y="63"/>
                    </a:lnTo>
                    <a:lnTo>
                      <a:pt x="851" y="119"/>
                    </a:lnTo>
                    <a:lnTo>
                      <a:pt x="735" y="143"/>
                    </a:lnTo>
                    <a:lnTo>
                      <a:pt x="662" y="232"/>
                    </a:lnTo>
                    <a:lnTo>
                      <a:pt x="501" y="260"/>
                    </a:lnTo>
                    <a:lnTo>
                      <a:pt x="376" y="304"/>
                    </a:lnTo>
                    <a:lnTo>
                      <a:pt x="165" y="365"/>
                    </a:lnTo>
                    <a:lnTo>
                      <a:pt x="0" y="423"/>
                    </a:lnTo>
                    <a:lnTo>
                      <a:pt x="29" y="564"/>
                    </a:lnTo>
                    <a:lnTo>
                      <a:pt x="88" y="564"/>
                    </a:lnTo>
                    <a:lnTo>
                      <a:pt x="178" y="461"/>
                    </a:lnTo>
                    <a:lnTo>
                      <a:pt x="277" y="403"/>
                    </a:lnTo>
                    <a:lnTo>
                      <a:pt x="380" y="388"/>
                    </a:lnTo>
                    <a:lnTo>
                      <a:pt x="428" y="308"/>
                    </a:lnTo>
                    <a:lnTo>
                      <a:pt x="491" y="282"/>
                    </a:lnTo>
                    <a:lnTo>
                      <a:pt x="571" y="334"/>
                    </a:lnTo>
                    <a:lnTo>
                      <a:pt x="680" y="378"/>
                    </a:lnTo>
                    <a:lnTo>
                      <a:pt x="754" y="412"/>
                    </a:lnTo>
                    <a:lnTo>
                      <a:pt x="802" y="372"/>
                    </a:lnTo>
                    <a:lnTo>
                      <a:pt x="871" y="424"/>
                    </a:lnTo>
                    <a:lnTo>
                      <a:pt x="805" y="483"/>
                    </a:lnTo>
                    <a:lnTo>
                      <a:pt x="795" y="563"/>
                    </a:lnTo>
                    <a:lnTo>
                      <a:pt x="853" y="659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7" name="Freeform 55">
                <a:extLst>
                  <a:ext uri="{FF2B5EF4-FFF2-40B4-BE49-F238E27FC236}">
                    <a16:creationId xmlns:a16="http://schemas.microsoft.com/office/drawing/2014/main" id="{E4FEB564-EF07-4A80-A064-A291D22EA1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420" y="3269248"/>
                <a:ext cx="96609" cy="133682"/>
              </a:xfrm>
              <a:custGeom>
                <a:avLst/>
                <a:gdLst>
                  <a:gd name="T0" fmla="*/ 64 w 438"/>
                  <a:gd name="T1" fmla="*/ 107 h 605"/>
                  <a:gd name="T2" fmla="*/ 78 w 438"/>
                  <a:gd name="T3" fmla="*/ 105 h 605"/>
                  <a:gd name="T4" fmla="*/ 83 w 438"/>
                  <a:gd name="T5" fmla="*/ 79 h 605"/>
                  <a:gd name="T6" fmla="*/ 66 w 438"/>
                  <a:gd name="T7" fmla="*/ 62 h 605"/>
                  <a:gd name="T8" fmla="*/ 49 w 438"/>
                  <a:gd name="T9" fmla="*/ 49 h 605"/>
                  <a:gd name="T10" fmla="*/ 33 w 438"/>
                  <a:gd name="T11" fmla="*/ 31 h 605"/>
                  <a:gd name="T12" fmla="*/ 22 w 438"/>
                  <a:gd name="T13" fmla="*/ 0 h 605"/>
                  <a:gd name="T14" fmla="*/ 0 w 438"/>
                  <a:gd name="T15" fmla="*/ 2 h 605"/>
                  <a:gd name="T16" fmla="*/ 7 w 438"/>
                  <a:gd name="T17" fmla="*/ 19 h 605"/>
                  <a:gd name="T18" fmla="*/ 15 w 438"/>
                  <a:gd name="T19" fmla="*/ 33 h 605"/>
                  <a:gd name="T20" fmla="*/ 19 w 438"/>
                  <a:gd name="T21" fmla="*/ 52 h 605"/>
                  <a:gd name="T22" fmla="*/ 26 w 438"/>
                  <a:gd name="T23" fmla="*/ 63 h 605"/>
                  <a:gd name="T24" fmla="*/ 31 w 438"/>
                  <a:gd name="T25" fmla="*/ 82 h 605"/>
                  <a:gd name="T26" fmla="*/ 40 w 438"/>
                  <a:gd name="T27" fmla="*/ 104 h 605"/>
                  <a:gd name="T28" fmla="*/ 45 w 438"/>
                  <a:gd name="T29" fmla="*/ 115 h 605"/>
                  <a:gd name="T30" fmla="*/ 64 w 438"/>
                  <a:gd name="T31" fmla="*/ 107 h 605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438" h="605">
                    <a:moveTo>
                      <a:pt x="336" y="563"/>
                    </a:moveTo>
                    <a:lnTo>
                      <a:pt x="410" y="552"/>
                    </a:lnTo>
                    <a:lnTo>
                      <a:pt x="438" y="415"/>
                    </a:lnTo>
                    <a:lnTo>
                      <a:pt x="348" y="325"/>
                    </a:lnTo>
                    <a:lnTo>
                      <a:pt x="258" y="258"/>
                    </a:lnTo>
                    <a:lnTo>
                      <a:pt x="174" y="162"/>
                    </a:lnTo>
                    <a:lnTo>
                      <a:pt x="117" y="0"/>
                    </a:lnTo>
                    <a:lnTo>
                      <a:pt x="0" y="12"/>
                    </a:lnTo>
                    <a:lnTo>
                      <a:pt x="35" y="101"/>
                    </a:lnTo>
                    <a:lnTo>
                      <a:pt x="78" y="176"/>
                    </a:lnTo>
                    <a:lnTo>
                      <a:pt x="102" y="272"/>
                    </a:lnTo>
                    <a:lnTo>
                      <a:pt x="137" y="333"/>
                    </a:lnTo>
                    <a:lnTo>
                      <a:pt x="164" y="432"/>
                    </a:lnTo>
                    <a:lnTo>
                      <a:pt x="210" y="549"/>
                    </a:lnTo>
                    <a:lnTo>
                      <a:pt x="240" y="605"/>
                    </a:lnTo>
                    <a:lnTo>
                      <a:pt x="336" y="56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8" name="Freeform 56">
                <a:extLst>
                  <a:ext uri="{FF2B5EF4-FFF2-40B4-BE49-F238E27FC236}">
                    <a16:creationId xmlns:a16="http://schemas.microsoft.com/office/drawing/2014/main" id="{2E96F7F4-DE4E-4C30-ADD9-D5FAD01276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0470" y="3430829"/>
                <a:ext cx="44231" cy="83697"/>
              </a:xfrm>
              <a:custGeom>
                <a:avLst/>
                <a:gdLst>
                  <a:gd name="T0" fmla="*/ 1 w 198"/>
                  <a:gd name="T1" fmla="*/ 4 h 384"/>
                  <a:gd name="T2" fmla="*/ 16 w 198"/>
                  <a:gd name="T3" fmla="*/ 3 h 384"/>
                  <a:gd name="T4" fmla="*/ 32 w 198"/>
                  <a:gd name="T5" fmla="*/ 0 h 384"/>
                  <a:gd name="T6" fmla="*/ 38 w 198"/>
                  <a:gd name="T7" fmla="*/ 24 h 384"/>
                  <a:gd name="T8" fmla="*/ 37 w 198"/>
                  <a:gd name="T9" fmla="*/ 45 h 384"/>
                  <a:gd name="T10" fmla="*/ 30 w 198"/>
                  <a:gd name="T11" fmla="*/ 61 h 384"/>
                  <a:gd name="T12" fmla="*/ 24 w 198"/>
                  <a:gd name="T13" fmla="*/ 70 h 384"/>
                  <a:gd name="T14" fmla="*/ 18 w 198"/>
                  <a:gd name="T15" fmla="*/ 72 h 384"/>
                  <a:gd name="T16" fmla="*/ 10 w 198"/>
                  <a:gd name="T17" fmla="*/ 59 h 384"/>
                  <a:gd name="T18" fmla="*/ 6 w 198"/>
                  <a:gd name="T19" fmla="*/ 41 h 384"/>
                  <a:gd name="T20" fmla="*/ 0 w 198"/>
                  <a:gd name="T21" fmla="*/ 27 h 384"/>
                  <a:gd name="T22" fmla="*/ 1 w 198"/>
                  <a:gd name="T23" fmla="*/ 4 h 38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98" h="384">
                    <a:moveTo>
                      <a:pt x="3" y="20"/>
                    </a:moveTo>
                    <a:lnTo>
                      <a:pt x="84" y="18"/>
                    </a:lnTo>
                    <a:lnTo>
                      <a:pt x="168" y="0"/>
                    </a:lnTo>
                    <a:lnTo>
                      <a:pt x="198" y="126"/>
                    </a:lnTo>
                    <a:lnTo>
                      <a:pt x="192" y="240"/>
                    </a:lnTo>
                    <a:lnTo>
                      <a:pt x="156" y="324"/>
                    </a:lnTo>
                    <a:lnTo>
                      <a:pt x="125" y="372"/>
                    </a:lnTo>
                    <a:lnTo>
                      <a:pt x="96" y="384"/>
                    </a:lnTo>
                    <a:lnTo>
                      <a:pt x="54" y="312"/>
                    </a:lnTo>
                    <a:lnTo>
                      <a:pt x="30" y="216"/>
                    </a:lnTo>
                    <a:lnTo>
                      <a:pt x="0" y="144"/>
                    </a:lnTo>
                    <a:lnTo>
                      <a:pt x="3" y="2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solidFill>
                  <a:schemeClr val="bg1">
                    <a:lumMod val="65000"/>
                  </a:schemeClr>
                </a:solidFill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9" name="Freeform 57">
                <a:extLst>
                  <a:ext uri="{FF2B5EF4-FFF2-40B4-BE49-F238E27FC236}">
                    <a16:creationId xmlns:a16="http://schemas.microsoft.com/office/drawing/2014/main" id="{42FF0D70-2328-42BB-960B-2DAF8A83CA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5875" y="3357594"/>
                <a:ext cx="27935" cy="25574"/>
              </a:xfrm>
              <a:custGeom>
                <a:avLst/>
                <a:gdLst>
                  <a:gd name="T0" fmla="*/ 0 w 51"/>
                  <a:gd name="T1" fmla="*/ 8 h 51"/>
                  <a:gd name="T2" fmla="*/ 10 w 51"/>
                  <a:gd name="T3" fmla="*/ 0 h 51"/>
                  <a:gd name="T4" fmla="*/ 24 w 51"/>
                  <a:gd name="T5" fmla="*/ 10 h 51"/>
                  <a:gd name="T6" fmla="*/ 10 w 51"/>
                  <a:gd name="T7" fmla="*/ 22 h 51"/>
                  <a:gd name="T8" fmla="*/ 10 w 51"/>
                  <a:gd name="T9" fmla="*/ 16 h 51"/>
                  <a:gd name="T10" fmla="*/ 9 w 51"/>
                  <a:gd name="T11" fmla="*/ 13 h 51"/>
                  <a:gd name="T12" fmla="*/ 6 w 51"/>
                  <a:gd name="T13" fmla="*/ 10 h 51"/>
                  <a:gd name="T14" fmla="*/ 0 w 51"/>
                  <a:gd name="T15" fmla="*/ 8 h 5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51" h="51">
                    <a:moveTo>
                      <a:pt x="0" y="18"/>
                    </a:moveTo>
                    <a:lnTo>
                      <a:pt x="21" y="0"/>
                    </a:lnTo>
                    <a:lnTo>
                      <a:pt x="51" y="24"/>
                    </a:lnTo>
                    <a:lnTo>
                      <a:pt x="22" y="51"/>
                    </a:lnTo>
                    <a:lnTo>
                      <a:pt x="22" y="38"/>
                    </a:lnTo>
                    <a:lnTo>
                      <a:pt x="20" y="29"/>
                    </a:lnTo>
                    <a:lnTo>
                      <a:pt x="12" y="23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19050" cmpd="sng">
                <a:noFill/>
                <a:prstDash val="solid"/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zh-CN" altLang="en-US" kern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2E824E8-50C2-41C4-A4BA-FEBD0AEBC3BF}"/>
                </a:ext>
              </a:extLst>
            </p:cNvPr>
            <p:cNvSpPr txBox="1"/>
            <p:nvPr/>
          </p:nvSpPr>
          <p:spPr>
            <a:xfrm>
              <a:off x="2730879" y="1539055"/>
              <a:ext cx="3873281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National</a:t>
              </a:r>
            </a:p>
            <a:p>
              <a:r>
                <a:rPr lang="en-US" sz="1200" b="1" dirty="0"/>
                <a:t>1.5 million </a:t>
              </a:r>
              <a:r>
                <a:rPr lang="en-US" sz="1200" dirty="0"/>
                <a:t>incarcerated in state and federal prisons, 2017</a:t>
              </a:r>
              <a:r>
                <a:rPr lang="en-US" sz="1200" baseline="30000" dirty="0"/>
                <a:t>1</a:t>
              </a:r>
            </a:p>
            <a:p>
              <a:r>
                <a:rPr lang="en-US" sz="1200" b="1" dirty="0"/>
                <a:t>622,377</a:t>
              </a:r>
              <a:r>
                <a:rPr lang="en-US" sz="1200" dirty="0"/>
                <a:t> released in 2017</a:t>
              </a:r>
              <a:r>
                <a:rPr lang="en-US" sz="1200" baseline="30000" dirty="0"/>
                <a:t>1</a:t>
              </a:r>
              <a:endParaRPr lang="en-US" sz="1200" dirty="0"/>
            </a:p>
            <a:p>
              <a:r>
                <a:rPr lang="en-US" sz="1200" b="1" dirty="0"/>
                <a:t>68% </a:t>
              </a:r>
              <a:r>
                <a:rPr lang="en-US" sz="1200" dirty="0"/>
                <a:t>re-arrested within 3 years of release</a:t>
              </a:r>
              <a:r>
                <a:rPr lang="en-US" sz="1200" baseline="30000" dirty="0"/>
                <a:t>2</a:t>
              </a:r>
            </a:p>
            <a:p>
              <a:r>
                <a:rPr lang="en-US" sz="1200" b="1" dirty="0"/>
                <a:t>36% </a:t>
              </a:r>
              <a:r>
                <a:rPr lang="en-US" sz="1200" dirty="0"/>
                <a:t>re-incarcerated within 3 years of release</a:t>
              </a:r>
              <a:r>
                <a:rPr lang="en-US" sz="1200" baseline="30000" dirty="0"/>
                <a:t>2</a:t>
              </a:r>
              <a:endParaRPr lang="en-US" sz="1200" b="1" baseline="30000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DBB018D-901E-4735-B723-DA2A2A829268}"/>
                </a:ext>
              </a:extLst>
            </p:cNvPr>
            <p:cNvSpPr txBox="1"/>
            <p:nvPr/>
          </p:nvSpPr>
          <p:spPr>
            <a:xfrm>
              <a:off x="5426157" y="3066147"/>
              <a:ext cx="3651346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Virginia</a:t>
              </a:r>
            </a:p>
            <a:p>
              <a:r>
                <a:rPr lang="en-US" sz="1200" b="1" dirty="0"/>
                <a:t>37,158</a:t>
              </a:r>
              <a:r>
                <a:rPr lang="en-US" sz="1200" dirty="0"/>
                <a:t> incarcerated in state and federal prisons, 2017</a:t>
              </a:r>
              <a:r>
                <a:rPr lang="en-US" sz="1200" baseline="30000" dirty="0"/>
                <a:t>1</a:t>
              </a:r>
            </a:p>
            <a:p>
              <a:r>
                <a:rPr lang="en-US" sz="1200" b="1" dirty="0"/>
                <a:t>12,648</a:t>
              </a:r>
              <a:r>
                <a:rPr lang="en-US" sz="1200" dirty="0"/>
                <a:t> released in 2017</a:t>
              </a:r>
              <a:r>
                <a:rPr lang="en-US" sz="1200" baseline="30000" dirty="0"/>
                <a:t>1</a:t>
              </a:r>
            </a:p>
            <a:p>
              <a:r>
                <a:rPr lang="en-US" sz="1200" b="1" dirty="0"/>
                <a:t>56% </a:t>
              </a:r>
              <a:r>
                <a:rPr lang="en-US" sz="1200" dirty="0"/>
                <a:t>re-arrested within 3 years of release</a:t>
              </a:r>
              <a:r>
                <a:rPr lang="en-US" sz="1200" baseline="30000" dirty="0"/>
                <a:t>3</a:t>
              </a:r>
            </a:p>
            <a:p>
              <a:r>
                <a:rPr lang="en-US" sz="1200" b="1" dirty="0"/>
                <a:t>23%</a:t>
              </a:r>
              <a:r>
                <a:rPr lang="en-US" sz="1200" dirty="0"/>
                <a:t> re-incarcerated within 3 years of release</a:t>
              </a:r>
              <a:r>
                <a:rPr lang="en-US" sz="1200" baseline="30000" dirty="0"/>
                <a:t>3</a:t>
              </a:r>
              <a:endParaRPr lang="en-US" sz="1200" b="1" baseline="30000" dirty="0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24E0DA8A-5DE4-4718-A698-A73C813BBF2A}"/>
              </a:ext>
            </a:extLst>
          </p:cNvPr>
          <p:cNvSpPr txBox="1"/>
          <p:nvPr/>
        </p:nvSpPr>
        <p:spPr>
          <a:xfrm>
            <a:off x="411498" y="4744906"/>
            <a:ext cx="3454531" cy="13234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800" baseline="30000" dirty="0"/>
              <a:t>1</a:t>
            </a:r>
            <a:r>
              <a:rPr lang="en-US" sz="800" dirty="0"/>
              <a:t>Bronson, J., Ph.D., &amp; Carson, E. A., Ph.D. (2019, April). (Rep. No. NCJ 252156). Retrieved June 20, 2019, from Bureau of Justice Statistics website: </a:t>
            </a:r>
            <a:r>
              <a:rPr lang="en-US" sz="800" dirty="0">
                <a:hlinkClick r:id="rId3"/>
              </a:rPr>
              <a:t>https://www.bjs.gov/content/pub/pdf/p17.pdf</a:t>
            </a:r>
            <a:endParaRPr lang="en-US" sz="800" dirty="0"/>
          </a:p>
          <a:p>
            <a:r>
              <a:rPr lang="en-US" sz="800" baseline="30000" dirty="0"/>
              <a:t>2</a:t>
            </a:r>
            <a:r>
              <a:rPr lang="en-US" sz="800" dirty="0"/>
              <a:t>Durose, M. R., Cooper, A. D., Ph.D., &amp; Snyder, H. N., Ph.D. (2014, April). (Rep. No. NCJ 244205). Retrieved June 20, 2019, from Bureau of Justice Statistics website: </a:t>
            </a:r>
            <a:r>
              <a:rPr lang="en-US" sz="800" dirty="0">
                <a:hlinkClick r:id="rId4"/>
              </a:rPr>
              <a:t>https://www.bjs.gov/content/pub/pdf/rprts05p0510.pdf</a:t>
            </a:r>
            <a:endParaRPr lang="en-US" sz="800" dirty="0"/>
          </a:p>
          <a:p>
            <a:r>
              <a:rPr lang="en-US" sz="800" baseline="30000" dirty="0"/>
              <a:t>3</a:t>
            </a:r>
            <a:r>
              <a:rPr lang="en-US" sz="800" i="1" dirty="0"/>
              <a:t>Recidivism at a Glance: Releases from State Responsible Incarceration</a:t>
            </a:r>
            <a:r>
              <a:rPr lang="en-US" sz="800" dirty="0"/>
              <a:t>(Rep.). (2019, May). Retrieved June 20, 2019, from Virginia Department of Corrections website: </a:t>
            </a:r>
            <a:r>
              <a:rPr lang="en-US" sz="800" dirty="0">
                <a:hlinkClick r:id="rId5"/>
              </a:rPr>
              <a:t>https://vadoc.virginia.gov/media/1412/vadoc-state-recidivism-report-may-2019.pdf</a:t>
            </a:r>
            <a:endParaRPr lang="en-US" sz="800" dirty="0">
              <a:ea typeface="+mn-lt"/>
              <a:cs typeface="+mn-lt"/>
              <a:hlinkClick r:id="rId5"/>
            </a:endParaRPr>
          </a:p>
        </p:txBody>
      </p:sp>
    </p:spTree>
    <p:extLst>
      <p:ext uri="{BB962C8B-B14F-4D97-AF65-F5344CB8AC3E}">
        <p14:creationId xmlns:p14="http://schemas.microsoft.com/office/powerpoint/2010/main" val="167434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6E2A99-47DD-427C-84C2-4B9363D991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10BC9C-CBA1-4F9A-A619-8B41626B1E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67" t="29259" r="25834" b="20371"/>
          <a:stretch/>
        </p:blipFill>
        <p:spPr>
          <a:xfrm>
            <a:off x="1996304" y="596905"/>
            <a:ext cx="8238836" cy="46686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DC005A-09C5-45F7-8F66-CCD1327B7BC0}"/>
              </a:ext>
            </a:extLst>
          </p:cNvPr>
          <p:cNvSpPr txBox="1"/>
          <p:nvPr/>
        </p:nvSpPr>
        <p:spPr>
          <a:xfrm>
            <a:off x="1996304" y="5609147"/>
            <a:ext cx="66386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</a:t>
            </a:r>
            <a:r>
              <a:rPr lang="en-US" sz="1000" dirty="0">
                <a:hlinkClick r:id="rId3"/>
              </a:rPr>
              <a:t>https://www.pep.org/wp-content/uploads/2018/07/ICIC_PEP-Impact-Analysis_final_post.pdf</a:t>
            </a:r>
            <a:endParaRPr lang="en-US" sz="1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5CE70B-0967-4403-9205-DC0CB334552C}"/>
              </a:ext>
            </a:extLst>
          </p:cNvPr>
          <p:cNvSpPr/>
          <p:nvPr/>
        </p:nvSpPr>
        <p:spPr>
          <a:xfrm>
            <a:off x="7128510" y="990600"/>
            <a:ext cx="754380" cy="3810000"/>
          </a:xfrm>
          <a:prstGeom prst="rect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874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B16C4-33AF-4BFA-ADC5-E0A3CF102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>
                <a:latin typeface="Calibri"/>
                <a:cs typeface="Calibri"/>
              </a:rPr>
              <a:t>Entrepreneurial Reentry Program</a:t>
            </a:r>
            <a:r>
              <a:rPr lang="en-US" baseline="30000" dirty="0">
                <a:latin typeface="Calibri"/>
                <a:cs typeface="Calibri"/>
              </a:rPr>
              <a:t>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96C125-6B45-4DE8-806F-9ADFA16713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73F819-6FCA-4DDC-98E0-602AB640E89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Two locations: Dillwyn (men’s) and Fluvanna (women’s) correctional facilities, Virginia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Four Entrepreneurial Educational Programs: 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Entrepreneurship 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Foundations in Business 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Financial Capability 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Achieving Success in Personal Finance</a:t>
            </a:r>
          </a:p>
          <a:p>
            <a:pPr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Objectives: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Deliver high-quality educational programming for underserved populations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Promote financial stability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Reduce recidivism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r>
              <a:rPr lang="en-US" sz="2200" dirty="0"/>
              <a:t>Expand perspectives of MBA volunteers</a:t>
            </a:r>
          </a:p>
          <a:p>
            <a:pPr lvl="1">
              <a:spcBef>
                <a:spcPts val="0"/>
              </a:spcBef>
              <a:spcAft>
                <a:spcPts val="200"/>
              </a:spcAft>
            </a:pPr>
            <a:endParaRPr lang="en-US" sz="2200" dirty="0"/>
          </a:p>
          <a:p>
            <a:pPr marL="57150" indent="0">
              <a:spcBef>
                <a:spcPts val="0"/>
              </a:spcBef>
              <a:spcAft>
                <a:spcPts val="200"/>
              </a:spcAft>
              <a:buNone/>
            </a:pPr>
            <a:r>
              <a:rPr lang="en-US" sz="1200" baseline="30000" dirty="0"/>
              <a:t>1</a:t>
            </a:r>
            <a:r>
              <a:rPr lang="en-US" sz="1200" dirty="0"/>
              <a:t> Resilience Education Executive Summary: </a:t>
            </a:r>
            <a:r>
              <a:rPr lang="en-US" sz="1200" dirty="0">
                <a:hlinkClick r:id="rId2"/>
              </a:rPr>
              <a:t>https://static1.squarespace.com/static/5bc4fff016b6405451831f02/t/5ccc4ad97b81f800016ae8ef/1556892387541/R1+_+UPDATED+2+_+RE+Executive+Summary+%28February+2018%2C+Board%29+%282%29.pdf</a:t>
            </a:r>
            <a:endParaRPr lang="en-US" sz="1200" dirty="0"/>
          </a:p>
          <a:p>
            <a:pPr marL="457200" lvl="1" indent="0">
              <a:spcBef>
                <a:spcPts val="0"/>
              </a:spcBef>
              <a:spcAft>
                <a:spcPts val="200"/>
              </a:spcAft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90237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1000"/>
            <a:lum/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BFAA0-26F2-40E6-8048-72505584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>
                <a:latin typeface="Calibri"/>
                <a:cs typeface="Calibri"/>
              </a:rPr>
              <a:t>Participant Characteristics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FC4EC7-9676-42BC-91E8-81682EF644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986147-0BB2-47B1-848C-5173BEB97DC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143000"/>
            <a:ext cx="5181600" cy="4648200"/>
          </a:xfrm>
        </p:spPr>
        <p:txBody>
          <a:bodyPr/>
          <a:lstStyle/>
          <a:p>
            <a:r>
              <a:rPr lang="en-US" dirty="0"/>
              <a:t>Have a high school diploma or GED prior to entering the program</a:t>
            </a:r>
          </a:p>
          <a:p>
            <a:r>
              <a:rPr lang="en-US" dirty="0"/>
              <a:t>Be at least two years without an infraction or charge while incarcerated</a:t>
            </a:r>
          </a:p>
          <a:p>
            <a:r>
              <a:rPr lang="en-US" dirty="0"/>
              <a:t>Complete a math test</a:t>
            </a:r>
          </a:p>
          <a:p>
            <a:r>
              <a:rPr lang="en-US" dirty="0"/>
              <a:t>Priority is given to individuals who have 36 months or less until their release into the community</a:t>
            </a:r>
          </a:p>
          <a:p>
            <a:r>
              <a:rPr lang="en-US" dirty="0"/>
              <a:t>Sex offenders are generally excluded</a:t>
            </a:r>
          </a:p>
          <a:p>
            <a:r>
              <a:rPr lang="en-US" dirty="0"/>
              <a:t>As of May 2018, 298 individuals (159 female, 139 male) have completed at least one of the four courses; only 3 have completed all of the courses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8D0101-D77D-4B0F-9E82-E4FB78C94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1143000"/>
            <a:ext cx="5631142" cy="4343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46B95BB-84A1-4490-A5DD-C3095BF8A2D2}"/>
              </a:ext>
            </a:extLst>
          </p:cNvPr>
          <p:cNvSpPr/>
          <p:nvPr/>
        </p:nvSpPr>
        <p:spPr>
          <a:xfrm>
            <a:off x="838200" y="5614736"/>
            <a:ext cx="10820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" indent="0">
              <a:spcBef>
                <a:spcPts val="0"/>
              </a:spcBef>
              <a:spcAft>
                <a:spcPts val="200"/>
              </a:spcAft>
              <a:buNone/>
            </a:pPr>
            <a:r>
              <a:rPr lang="en-US" sz="1200" dirty="0"/>
              <a:t>Source: Virginia Department of Corrections, </a:t>
            </a:r>
            <a:r>
              <a:rPr lang="en-US" sz="1200" i="1" dirty="0"/>
              <a:t>Resilience Education Programming: Preliminary Evaluation Summary</a:t>
            </a:r>
            <a:r>
              <a:rPr lang="en-US" sz="1200" dirty="0"/>
              <a:t>. January 2019.</a:t>
            </a:r>
          </a:p>
        </p:txBody>
      </p:sp>
    </p:spTree>
    <p:extLst>
      <p:ext uri="{BB962C8B-B14F-4D97-AF65-F5344CB8AC3E}">
        <p14:creationId xmlns:p14="http://schemas.microsoft.com/office/powerpoint/2010/main" val="1303070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8DB09-172D-45FB-BBA7-37F63D5D1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>
                <a:latin typeface="Calibri"/>
                <a:cs typeface="Calibri"/>
              </a:rPr>
              <a:t>Literature Review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7E2890-CC24-4B05-87D4-A250248809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245DB0-FEE1-4A14-889E-CAF090825A62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anchor="t"/>
          <a:lstStyle/>
          <a:p>
            <a:r>
              <a:rPr lang="en-US" dirty="0">
                <a:cs typeface="Calibri"/>
              </a:rPr>
              <a:t>Prison re-entry has an adverse effect on returning prisoners and their communities, as well as significant financial costs</a:t>
            </a:r>
          </a:p>
          <a:p>
            <a:r>
              <a:rPr lang="en-US" dirty="0">
                <a:cs typeface="Calibri"/>
              </a:rPr>
              <a:t>Benefits of prison educational programs:</a:t>
            </a:r>
            <a:endParaRPr lang="en-US" dirty="0"/>
          </a:p>
          <a:p>
            <a:pPr lvl="1"/>
            <a:r>
              <a:rPr lang="en-US" dirty="0">
                <a:cs typeface="Calibri"/>
              </a:rPr>
              <a:t>Educational programs at all levels lower recidivism in most studies</a:t>
            </a:r>
          </a:p>
          <a:p>
            <a:pPr lvl="1"/>
            <a:r>
              <a:rPr lang="en-US" dirty="0">
                <a:cs typeface="Calibri"/>
              </a:rPr>
              <a:t>Educational programs had positive effect on post-release earnings and employment*</a:t>
            </a:r>
          </a:p>
          <a:p>
            <a:pPr lvl="1"/>
            <a:r>
              <a:rPr lang="en-US" dirty="0">
                <a:cs typeface="Calibri"/>
              </a:rPr>
              <a:t>College-level classes effective at lowering odds of inmates engaging in misconduct (other levels not studied)</a:t>
            </a:r>
          </a:p>
          <a:p>
            <a:r>
              <a:rPr lang="en-US" dirty="0">
                <a:ea typeface="+mn-lt"/>
                <a:cs typeface="+mn-lt"/>
              </a:rPr>
              <a:t>Recidivism is an imperfect measure</a:t>
            </a:r>
          </a:p>
          <a:p>
            <a:pPr lvl="1"/>
            <a:r>
              <a:rPr lang="en-US" dirty="0">
                <a:ea typeface="+mn-lt"/>
                <a:cs typeface="+mn-lt"/>
              </a:rPr>
              <a:t>Only accounts for reported crime</a:t>
            </a:r>
          </a:p>
          <a:p>
            <a:pPr lvl="1"/>
            <a:r>
              <a:rPr lang="en-US" dirty="0">
                <a:ea typeface="+mn-lt"/>
                <a:cs typeface="+mn-lt"/>
              </a:rPr>
              <a:t>Not measured consistently</a:t>
            </a:r>
          </a:p>
          <a:p>
            <a:pPr lvl="1"/>
            <a:r>
              <a:rPr lang="en-US" dirty="0">
                <a:ea typeface="+mn-lt"/>
                <a:cs typeface="+mn-lt"/>
              </a:rPr>
              <a:t>Considers returning offenders equally (even when inappropriate)</a:t>
            </a:r>
            <a:endParaRPr lang="en-US" dirty="0"/>
          </a:p>
          <a:p>
            <a:pPr lvl="1"/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D1C8C8-1DB8-4462-A5C2-7D86D303F62C}"/>
              </a:ext>
            </a:extLst>
          </p:cNvPr>
          <p:cNvSpPr txBox="1"/>
          <p:nvPr/>
        </p:nvSpPr>
        <p:spPr>
          <a:xfrm>
            <a:off x="1008208" y="5715000"/>
            <a:ext cx="5393266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*when participants are compared against like groups</a:t>
            </a:r>
            <a:endParaRPr lang="en-US" sz="1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34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8EE6F-6D56-4F86-824C-0F4F6FFE1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>
                <a:latin typeface="Calibri"/>
                <a:cs typeface="Calibri"/>
              </a:rPr>
              <a:t>Information requests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94A9C7-7A3F-4E5F-BE96-702CC22244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F1A55-8B90-48C6-A83F-FA99656F9FC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143000"/>
            <a:ext cx="5105400" cy="4648200"/>
          </a:xfrm>
        </p:spPr>
        <p:txBody>
          <a:bodyPr anchor="t"/>
          <a:lstStyle/>
          <a:p>
            <a:pPr marL="0" indent="0">
              <a:buNone/>
            </a:pP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From Resilience Education, we have received:</a:t>
            </a:r>
            <a:endParaRPr lang="en-US" i="1" dirty="0">
              <a:solidFill>
                <a:schemeClr val="accent6">
                  <a:lumMod val="75000"/>
                </a:schemeClr>
              </a:solidFill>
              <a:cs typeface="Calibri"/>
            </a:endParaRPr>
          </a:p>
          <a:p>
            <a:pPr lvl="1"/>
            <a:r>
              <a:rPr lang="en-US" dirty="0"/>
              <a:t>Video of Socratic Method in action</a:t>
            </a:r>
            <a:endParaRPr lang="en-US">
              <a:cs typeface="Calibri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cs typeface="Calibri"/>
              </a:rPr>
              <a:t>Course syllabi and descriptions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Calibri"/>
              </a:rPr>
              <a:t>Math pre-test and final exam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Calibri"/>
              </a:rPr>
              <a:t>Math practice tests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Calibri"/>
              </a:rPr>
              <a:t>Sample business plan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Calibri"/>
              </a:rPr>
              <a:t>Interview protocol</a:t>
            </a:r>
          </a:p>
          <a:p>
            <a:pPr lvl="1"/>
            <a:r>
              <a:rPr lang="en-US" dirty="0">
                <a:solidFill>
                  <a:srgbClr val="000000"/>
                </a:solidFill>
                <a:cs typeface="Calibri"/>
              </a:rPr>
              <a:t>Sample case, sample teaching notes</a:t>
            </a:r>
            <a:endParaRPr lang="en-US">
              <a:solidFill>
                <a:srgbClr val="000000"/>
              </a:solidFill>
              <a:cs typeface="Calibri"/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From Virginia Department of Corrections we are hoping to receive:</a:t>
            </a:r>
            <a:endParaRPr lang="en-US" i="1">
              <a:solidFill>
                <a:schemeClr val="accent6">
                  <a:lumMod val="75000"/>
                </a:schemeClr>
              </a:solidFill>
              <a:cs typeface="Calibri"/>
            </a:endParaRPr>
          </a:p>
          <a:p>
            <a:pPr lvl="1"/>
            <a:r>
              <a:rPr lang="en-US" dirty="0"/>
              <a:t>number of infractions before and after course completion</a:t>
            </a:r>
            <a:endParaRPr lang="en-US" dirty="0">
              <a:cs typeface="Calibri"/>
            </a:endParaRPr>
          </a:p>
          <a:p>
            <a:pPr lvl="1"/>
            <a:r>
              <a:rPr lang="en-US" dirty="0"/>
              <a:t>release plans</a:t>
            </a:r>
            <a:endParaRPr lang="en-US" dirty="0">
              <a:cs typeface="Calibri"/>
            </a:endParaRPr>
          </a:p>
        </p:txBody>
      </p:sp>
      <p:pic>
        <p:nvPicPr>
          <p:cNvPr id="1026" name="Picture 2" descr="IMG_0784.JPG">
            <a:extLst>
              <a:ext uri="{FF2B5EF4-FFF2-40B4-BE49-F238E27FC236}">
                <a16:creationId xmlns:a16="http://schemas.microsoft.com/office/drawing/2014/main" id="{13BD0004-C6F8-4FAA-B71D-6573DC2C2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3652" y="1524000"/>
            <a:ext cx="5400675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4142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1669F-A57D-4ABF-866B-F44EDB2AF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>
                <a:latin typeface="Calibri"/>
                <a:cs typeface="Calibri"/>
              </a:rPr>
              <a:t>Next Steps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385BF4-B745-4FE5-92E9-E7AC1EAEF2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18C06-167A-E646-9EF6-18275B625F6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DC35A-B2B7-4BA5-BCA0-86134831FD2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1143000"/>
            <a:ext cx="5562600" cy="4648200"/>
          </a:xfrm>
        </p:spPr>
        <p:txBody>
          <a:bodyPr/>
          <a:lstStyle/>
          <a:p>
            <a:r>
              <a:rPr lang="en-US" sz="2200" dirty="0"/>
              <a:t>Set up meeting with Virginia Department of Corrections</a:t>
            </a:r>
          </a:p>
          <a:p>
            <a:r>
              <a:rPr lang="en-US" sz="2200" dirty="0"/>
              <a:t>Get added to Darden IRB for this program</a:t>
            </a:r>
          </a:p>
          <a:p>
            <a:r>
              <a:rPr lang="en-US" sz="2200" dirty="0"/>
              <a:t>Get in touch with the Prison Entrepreneurship Program and ask for copy of their graduate survey as a guideline for creating our own survey for future administration by Resilience Education</a:t>
            </a:r>
          </a:p>
          <a:p>
            <a:r>
              <a:rPr lang="en-US" sz="2200" dirty="0"/>
              <a:t>Determine what kind of data collection and analysis is possible</a:t>
            </a:r>
          </a:p>
        </p:txBody>
      </p:sp>
      <p:pic>
        <p:nvPicPr>
          <p:cNvPr id="2050" name="Picture 2" descr="40970430570_8b9c03f76b_o.jpg">
            <a:extLst>
              <a:ext uri="{FF2B5EF4-FFF2-40B4-BE49-F238E27FC236}">
                <a16:creationId xmlns:a16="http://schemas.microsoft.com/office/drawing/2014/main" id="{C3DE229F-A3EC-4B16-B0D3-69FB4FDDB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164" y="1295400"/>
            <a:ext cx="4762500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617699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1: im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2: im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3: im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a2657dd-b8a5-4c99-8d51-b0b9d254c989">
      <Terms xmlns="http://schemas.microsoft.com/office/infopath/2007/PartnerControls"/>
    </lcf76f155ced4ddcb4097134ff3c332f>
    <TaxCatchAll xmlns="5ba80a41-9917-4a22-8f13-cb051ddce64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AE3D1135F4E41AB498540A40487BD" ma:contentTypeVersion="18" ma:contentTypeDescription="Create a new document." ma:contentTypeScope="" ma:versionID="15adbd330118f8d06bc6615d15ac85a9">
  <xsd:schema xmlns:xsd="http://www.w3.org/2001/XMLSchema" xmlns:xs="http://www.w3.org/2001/XMLSchema" xmlns:p="http://schemas.microsoft.com/office/2006/metadata/properties" xmlns:ns2="7a2657dd-b8a5-4c99-8d51-b0b9d254c989" xmlns:ns3="5ba80a41-9917-4a22-8f13-cb051ddce64c" targetNamespace="http://schemas.microsoft.com/office/2006/metadata/properties" ma:root="true" ma:fieldsID="f6a41e235a72bf34fead84cba91ed4b2" ns2:_="" ns3:_="">
    <xsd:import namespace="7a2657dd-b8a5-4c99-8d51-b0b9d254c989"/>
    <xsd:import namespace="5ba80a41-9917-4a22-8f13-cb051ddce6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2657dd-b8a5-4c99-8d51-b0b9d254c9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d038b50-52dc-447d-ac2e-a29bd036c4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a80a41-9917-4a22-8f13-cb051ddce64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ceef030-0fd2-4c4f-af00-feafa4f18198}" ma:internalName="TaxCatchAll" ma:showField="CatchAllData" ma:web="5ba80a41-9917-4a22-8f13-cb051ddce64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C8BCE4-E7A4-4F71-BE85-274BB623D45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92EF6C-D6BB-4608-BA35-E518DFB13D6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2E3DEE4-792A-44EA-B68A-CA6F4C88DBC3}"/>
</file>

<file path=docProps/app.xml><?xml version="1.0" encoding="utf-8"?>
<Properties xmlns="http://schemas.openxmlformats.org/officeDocument/2006/extended-properties" xmlns:vt="http://schemas.openxmlformats.org/officeDocument/2006/docPropsVTypes">
  <TotalTime>690</TotalTime>
  <Words>805</Words>
  <Application>Microsoft Office PowerPoint</Application>
  <PresentationFormat>Widescreen</PresentationFormat>
  <Paragraphs>91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9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title page</vt:lpstr>
      <vt:lpstr>contents</vt:lpstr>
      <vt:lpstr>O1</vt:lpstr>
      <vt:lpstr>O1: image</vt:lpstr>
      <vt:lpstr>O2</vt:lpstr>
      <vt:lpstr>O2: image</vt:lpstr>
      <vt:lpstr>O3</vt:lpstr>
      <vt:lpstr>O3: image</vt:lpstr>
      <vt:lpstr>blank</vt:lpstr>
      <vt:lpstr>PowerPoint Presentation</vt:lpstr>
      <vt:lpstr>Project Summary and Research Question</vt:lpstr>
      <vt:lpstr>Incarceration and Recidivism in the U.S. and Virginia</vt:lpstr>
      <vt:lpstr>PowerPoint Presentation</vt:lpstr>
      <vt:lpstr>Entrepreneurial Reentry Program1</vt:lpstr>
      <vt:lpstr>Participant Characteristics</vt:lpstr>
      <vt:lpstr>Literature Review</vt:lpstr>
      <vt:lpstr>Information requests</vt:lpstr>
      <vt:lpstr>Next Steps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Mikale</dc:creator>
  <cp:lastModifiedBy>Allegra Pocinki</cp:lastModifiedBy>
  <cp:revision>495</cp:revision>
  <dcterms:created xsi:type="dcterms:W3CDTF">2016-06-30T12:32:58Z</dcterms:created>
  <dcterms:modified xsi:type="dcterms:W3CDTF">2019-06-26T20:40:37Z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0x010100D45AE3D1135F4E41AB498540A40487BD</vt:lpwstr>
  </property>
</Properties>
</file>

<file path=docProps/thumbnail.jpeg>
</file>